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350500" cy="5822950"/>
  <p:notesSz cx="10350500" cy="58229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14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6287" y="1805114"/>
            <a:ext cx="8797925" cy="1222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13375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52575" y="3260852"/>
            <a:ext cx="7245350" cy="1455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9CDE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13375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9CDE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13375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7525" y="1339278"/>
            <a:ext cx="4502467" cy="3843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30507" y="1339278"/>
            <a:ext cx="4502467" cy="3843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9CDE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13375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9CDE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9CDE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346690" cy="1739900"/>
          </a:xfrm>
          <a:custGeom>
            <a:avLst/>
            <a:gdLst/>
            <a:ahLst/>
            <a:cxnLst/>
            <a:rect l="l" t="t" r="r" b="b"/>
            <a:pathLst>
              <a:path w="10346690" h="1739900">
                <a:moveTo>
                  <a:pt x="10346448" y="0"/>
                </a:moveTo>
                <a:lnTo>
                  <a:pt x="0" y="0"/>
                </a:lnTo>
                <a:lnTo>
                  <a:pt x="0" y="1739900"/>
                </a:lnTo>
                <a:lnTo>
                  <a:pt x="10346448" y="1739900"/>
                </a:lnTo>
                <a:lnTo>
                  <a:pt x="10346448" y="0"/>
                </a:lnTo>
                <a:close/>
              </a:path>
            </a:pathLst>
          </a:custGeom>
          <a:solidFill>
            <a:srgbClr val="C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51616"/>
            <a:ext cx="10346690" cy="4969510"/>
          </a:xfrm>
          <a:custGeom>
            <a:avLst/>
            <a:gdLst/>
            <a:ahLst/>
            <a:cxnLst/>
            <a:rect l="l" t="t" r="r" b="b"/>
            <a:pathLst>
              <a:path w="10346690" h="4969510">
                <a:moveTo>
                  <a:pt x="0" y="0"/>
                </a:moveTo>
                <a:lnTo>
                  <a:pt x="0" y="4842361"/>
                </a:lnTo>
                <a:lnTo>
                  <a:pt x="1112338" y="4969225"/>
                </a:lnTo>
                <a:lnTo>
                  <a:pt x="8073584" y="4969225"/>
                </a:lnTo>
                <a:lnTo>
                  <a:pt x="10258871" y="4642970"/>
                </a:lnTo>
                <a:lnTo>
                  <a:pt x="10346448" y="4631010"/>
                </a:lnTo>
                <a:lnTo>
                  <a:pt x="10346448" y="672442"/>
                </a:lnTo>
                <a:lnTo>
                  <a:pt x="3716204" y="672442"/>
                </a:lnTo>
                <a:lnTo>
                  <a:pt x="2522129" y="589298"/>
                </a:lnTo>
                <a:lnTo>
                  <a:pt x="1166126" y="309784"/>
                </a:lnTo>
                <a:lnTo>
                  <a:pt x="0" y="0"/>
                </a:lnTo>
                <a:close/>
              </a:path>
              <a:path w="10346690" h="4969510">
                <a:moveTo>
                  <a:pt x="10346448" y="379264"/>
                </a:moveTo>
                <a:lnTo>
                  <a:pt x="7029515" y="577263"/>
                </a:lnTo>
                <a:lnTo>
                  <a:pt x="5336832" y="642906"/>
                </a:lnTo>
                <a:lnTo>
                  <a:pt x="3716204" y="672442"/>
                </a:lnTo>
                <a:lnTo>
                  <a:pt x="10346448" y="672442"/>
                </a:lnTo>
                <a:lnTo>
                  <a:pt x="10346448" y="379264"/>
                </a:lnTo>
                <a:close/>
              </a:path>
            </a:pathLst>
          </a:custGeom>
          <a:solidFill>
            <a:srgbClr val="153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64262" y="679818"/>
            <a:ext cx="8327390" cy="5141595"/>
          </a:xfrm>
          <a:custGeom>
            <a:avLst/>
            <a:gdLst/>
            <a:ahLst/>
            <a:cxnLst/>
            <a:rect l="l" t="t" r="r" b="b"/>
            <a:pathLst>
              <a:path w="8327390" h="5141595">
                <a:moveTo>
                  <a:pt x="7779337" y="0"/>
                </a:moveTo>
                <a:lnTo>
                  <a:pt x="1898" y="4938526"/>
                </a:lnTo>
                <a:lnTo>
                  <a:pt x="38364" y="4971960"/>
                </a:lnTo>
                <a:lnTo>
                  <a:pt x="80335" y="4994807"/>
                </a:lnTo>
                <a:lnTo>
                  <a:pt x="134329" y="5015827"/>
                </a:lnTo>
                <a:lnTo>
                  <a:pt x="176778" y="5028861"/>
                </a:lnTo>
                <a:lnTo>
                  <a:pt x="224232" y="5041139"/>
                </a:lnTo>
                <a:lnTo>
                  <a:pt x="276556" y="5052681"/>
                </a:lnTo>
                <a:lnTo>
                  <a:pt x="333612" y="5063510"/>
                </a:lnTo>
                <a:lnTo>
                  <a:pt x="395267" y="5073649"/>
                </a:lnTo>
                <a:lnTo>
                  <a:pt x="496072" y="5087609"/>
                </a:lnTo>
                <a:lnTo>
                  <a:pt x="568628" y="5096117"/>
                </a:lnTo>
                <a:lnTo>
                  <a:pt x="685149" y="5107734"/>
                </a:lnTo>
                <a:lnTo>
                  <a:pt x="810490" y="5118044"/>
                </a:lnTo>
                <a:lnTo>
                  <a:pt x="990538" y="5129888"/>
                </a:lnTo>
                <a:lnTo>
                  <a:pt x="1214862" y="5141023"/>
                </a:lnTo>
                <a:lnTo>
                  <a:pt x="6035976" y="5141023"/>
                </a:lnTo>
                <a:lnTo>
                  <a:pt x="6724236" y="5112813"/>
                </a:lnTo>
                <a:lnTo>
                  <a:pt x="7188656" y="5085326"/>
                </a:lnTo>
                <a:lnTo>
                  <a:pt x="7493278" y="5062092"/>
                </a:lnTo>
                <a:lnTo>
                  <a:pt x="7715543" y="5041348"/>
                </a:lnTo>
                <a:lnTo>
                  <a:pt x="7871139" y="5024020"/>
                </a:lnTo>
                <a:lnTo>
                  <a:pt x="7974159" y="5010677"/>
                </a:lnTo>
                <a:lnTo>
                  <a:pt x="8036068" y="5001645"/>
                </a:lnTo>
                <a:lnTo>
                  <a:pt x="8092403" y="4992521"/>
                </a:lnTo>
                <a:lnTo>
                  <a:pt x="8143024" y="4983321"/>
                </a:lnTo>
                <a:lnTo>
                  <a:pt x="8187797" y="4974060"/>
                </a:lnTo>
                <a:lnTo>
                  <a:pt x="8226583" y="4964753"/>
                </a:lnTo>
                <a:lnTo>
                  <a:pt x="8273239" y="4950740"/>
                </a:lnTo>
                <a:lnTo>
                  <a:pt x="8313217" y="4932040"/>
                </a:lnTo>
                <a:lnTo>
                  <a:pt x="8326786" y="4913431"/>
                </a:lnTo>
                <a:lnTo>
                  <a:pt x="8324403" y="4905805"/>
                </a:lnTo>
                <a:lnTo>
                  <a:pt x="8317342" y="4898245"/>
                </a:lnTo>
                <a:lnTo>
                  <a:pt x="8305735" y="4890757"/>
                </a:lnTo>
                <a:lnTo>
                  <a:pt x="8289715" y="4883345"/>
                </a:lnTo>
                <a:lnTo>
                  <a:pt x="8297792" y="4883320"/>
                </a:lnTo>
                <a:lnTo>
                  <a:pt x="8297792" y="115981"/>
                </a:lnTo>
                <a:lnTo>
                  <a:pt x="7779337" y="0"/>
                </a:lnTo>
                <a:close/>
              </a:path>
              <a:path w="8327390" h="5141595">
                <a:moveTo>
                  <a:pt x="0" y="4935849"/>
                </a:moveTo>
                <a:lnTo>
                  <a:pt x="0" y="4940766"/>
                </a:lnTo>
                <a:lnTo>
                  <a:pt x="1898" y="4938526"/>
                </a:lnTo>
                <a:lnTo>
                  <a:pt x="0" y="4935849"/>
                </a:lnTo>
                <a:close/>
              </a:path>
            </a:pathLst>
          </a:custGeom>
          <a:solidFill>
            <a:srgbClr val="FFE003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540322" y="690566"/>
            <a:ext cx="713105" cy="376555"/>
          </a:xfrm>
          <a:custGeom>
            <a:avLst/>
            <a:gdLst/>
            <a:ahLst/>
            <a:cxnLst/>
            <a:rect l="l" t="t" r="r" b="b"/>
            <a:pathLst>
              <a:path w="713104" h="376555">
                <a:moveTo>
                  <a:pt x="0" y="0"/>
                </a:moveTo>
                <a:lnTo>
                  <a:pt x="65392" y="245198"/>
                </a:lnTo>
                <a:lnTo>
                  <a:pt x="379247" y="375983"/>
                </a:lnTo>
                <a:lnTo>
                  <a:pt x="588492" y="342011"/>
                </a:lnTo>
                <a:lnTo>
                  <a:pt x="712724" y="238671"/>
                </a:lnTo>
                <a:lnTo>
                  <a:pt x="0" y="0"/>
                </a:lnTo>
                <a:close/>
              </a:path>
            </a:pathLst>
          </a:custGeom>
          <a:solidFill>
            <a:srgbClr val="FFE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441297" y="356173"/>
            <a:ext cx="1814830" cy="5330190"/>
          </a:xfrm>
          <a:custGeom>
            <a:avLst/>
            <a:gdLst/>
            <a:ahLst/>
            <a:cxnLst/>
            <a:rect l="l" t="t" r="r" b="b"/>
            <a:pathLst>
              <a:path w="1814829" h="5330190">
                <a:moveTo>
                  <a:pt x="1183182" y="396435"/>
                </a:moveTo>
                <a:lnTo>
                  <a:pt x="1149629" y="612462"/>
                </a:lnTo>
                <a:lnTo>
                  <a:pt x="1197804" y="619582"/>
                </a:lnTo>
                <a:lnTo>
                  <a:pt x="1244107" y="630777"/>
                </a:lnTo>
                <a:lnTo>
                  <a:pt x="1288369" y="645847"/>
                </a:lnTo>
                <a:lnTo>
                  <a:pt x="1330417" y="664590"/>
                </a:lnTo>
                <a:lnTo>
                  <a:pt x="1370083" y="686805"/>
                </a:lnTo>
                <a:lnTo>
                  <a:pt x="1407194" y="712291"/>
                </a:lnTo>
                <a:lnTo>
                  <a:pt x="1441581" y="740847"/>
                </a:lnTo>
                <a:lnTo>
                  <a:pt x="1473072" y="772271"/>
                </a:lnTo>
                <a:lnTo>
                  <a:pt x="1501498" y="806363"/>
                </a:lnTo>
                <a:lnTo>
                  <a:pt x="1526687" y="842921"/>
                </a:lnTo>
                <a:lnTo>
                  <a:pt x="1548470" y="881744"/>
                </a:lnTo>
                <a:lnTo>
                  <a:pt x="1566674" y="922631"/>
                </a:lnTo>
                <a:lnTo>
                  <a:pt x="1581130" y="965381"/>
                </a:lnTo>
                <a:lnTo>
                  <a:pt x="1591667" y="1009793"/>
                </a:lnTo>
                <a:lnTo>
                  <a:pt x="1598114" y="1055665"/>
                </a:lnTo>
                <a:lnTo>
                  <a:pt x="1600301" y="1102797"/>
                </a:lnTo>
                <a:lnTo>
                  <a:pt x="1600301" y="5329738"/>
                </a:lnTo>
                <a:lnTo>
                  <a:pt x="1814779" y="5299258"/>
                </a:lnTo>
                <a:lnTo>
                  <a:pt x="1814779" y="1102797"/>
                </a:lnTo>
                <a:lnTo>
                  <a:pt x="1813843" y="1061430"/>
                </a:lnTo>
                <a:lnTo>
                  <a:pt x="1810773" y="1019328"/>
                </a:lnTo>
                <a:lnTo>
                  <a:pt x="1805173" y="976611"/>
                </a:lnTo>
                <a:lnTo>
                  <a:pt x="1796650" y="933402"/>
                </a:lnTo>
                <a:lnTo>
                  <a:pt x="1784808" y="889824"/>
                </a:lnTo>
                <a:lnTo>
                  <a:pt x="1769254" y="845997"/>
                </a:lnTo>
                <a:lnTo>
                  <a:pt x="1749592" y="802045"/>
                </a:lnTo>
                <a:lnTo>
                  <a:pt x="1725429" y="758090"/>
                </a:lnTo>
                <a:lnTo>
                  <a:pt x="1696368" y="714253"/>
                </a:lnTo>
                <a:lnTo>
                  <a:pt x="1662017" y="670656"/>
                </a:lnTo>
                <a:lnTo>
                  <a:pt x="1621980" y="627423"/>
                </a:lnTo>
                <a:lnTo>
                  <a:pt x="1583791" y="591329"/>
                </a:lnTo>
                <a:lnTo>
                  <a:pt x="1544681" y="558497"/>
                </a:lnTo>
                <a:lnTo>
                  <a:pt x="1504522" y="528788"/>
                </a:lnTo>
                <a:lnTo>
                  <a:pt x="1463185" y="502060"/>
                </a:lnTo>
                <a:lnTo>
                  <a:pt x="1420541" y="478173"/>
                </a:lnTo>
                <a:lnTo>
                  <a:pt x="1376459" y="456986"/>
                </a:lnTo>
                <a:lnTo>
                  <a:pt x="1330812" y="438360"/>
                </a:lnTo>
                <a:lnTo>
                  <a:pt x="1283469" y="422153"/>
                </a:lnTo>
                <a:lnTo>
                  <a:pt x="1234302" y="408225"/>
                </a:lnTo>
                <a:lnTo>
                  <a:pt x="1183182" y="396435"/>
                </a:lnTo>
                <a:close/>
              </a:path>
              <a:path w="1814829" h="5330190">
                <a:moveTo>
                  <a:pt x="254766" y="0"/>
                </a:moveTo>
                <a:lnTo>
                  <a:pt x="209354" y="2278"/>
                </a:lnTo>
                <a:lnTo>
                  <a:pt x="166628" y="15900"/>
                </a:lnTo>
                <a:lnTo>
                  <a:pt x="128727" y="39871"/>
                </a:lnTo>
                <a:lnTo>
                  <a:pt x="97791" y="73191"/>
                </a:lnTo>
                <a:lnTo>
                  <a:pt x="75958" y="114864"/>
                </a:lnTo>
                <a:lnTo>
                  <a:pt x="0" y="323575"/>
                </a:lnTo>
                <a:lnTo>
                  <a:pt x="52006" y="342511"/>
                </a:lnTo>
                <a:lnTo>
                  <a:pt x="42245" y="379705"/>
                </a:lnTo>
                <a:lnTo>
                  <a:pt x="43368" y="455801"/>
                </a:lnTo>
                <a:lnTo>
                  <a:pt x="53641" y="493826"/>
                </a:lnTo>
                <a:lnTo>
                  <a:pt x="69983" y="531252"/>
                </a:lnTo>
                <a:lnTo>
                  <a:pt x="92087" y="567639"/>
                </a:lnTo>
                <a:lnTo>
                  <a:pt x="119649" y="602551"/>
                </a:lnTo>
                <a:lnTo>
                  <a:pt x="152364" y="635548"/>
                </a:lnTo>
                <a:lnTo>
                  <a:pt x="189927" y="666193"/>
                </a:lnTo>
                <a:lnTo>
                  <a:pt x="232032" y="694046"/>
                </a:lnTo>
                <a:lnTo>
                  <a:pt x="278375" y="718671"/>
                </a:lnTo>
                <a:lnTo>
                  <a:pt x="328650" y="739627"/>
                </a:lnTo>
                <a:lnTo>
                  <a:pt x="380625" y="755887"/>
                </a:lnTo>
                <a:lnTo>
                  <a:pt x="431947" y="766809"/>
                </a:lnTo>
                <a:lnTo>
                  <a:pt x="482100" y="772535"/>
                </a:lnTo>
                <a:lnTo>
                  <a:pt x="530568" y="773204"/>
                </a:lnTo>
                <a:lnTo>
                  <a:pt x="576836" y="768955"/>
                </a:lnTo>
                <a:lnTo>
                  <a:pt x="620388" y="759927"/>
                </a:lnTo>
                <a:lnTo>
                  <a:pt x="660709" y="746260"/>
                </a:lnTo>
                <a:lnTo>
                  <a:pt x="697284" y="728094"/>
                </a:lnTo>
                <a:lnTo>
                  <a:pt x="729597" y="705568"/>
                </a:lnTo>
                <a:lnTo>
                  <a:pt x="757132" y="678821"/>
                </a:lnTo>
                <a:lnTo>
                  <a:pt x="759138" y="676041"/>
                </a:lnTo>
                <a:lnTo>
                  <a:pt x="528419" y="676041"/>
                </a:lnTo>
                <a:lnTo>
                  <a:pt x="474886" y="674661"/>
                </a:lnTo>
                <a:lnTo>
                  <a:pt x="418797" y="665731"/>
                </a:lnTo>
                <a:lnTo>
                  <a:pt x="361657" y="648949"/>
                </a:lnTo>
                <a:lnTo>
                  <a:pt x="307103" y="625078"/>
                </a:lnTo>
                <a:lnTo>
                  <a:pt x="258399" y="595866"/>
                </a:lnTo>
                <a:lnTo>
                  <a:pt x="216504" y="562512"/>
                </a:lnTo>
                <a:lnTo>
                  <a:pt x="182378" y="526213"/>
                </a:lnTo>
                <a:lnTo>
                  <a:pt x="156979" y="488168"/>
                </a:lnTo>
                <a:lnTo>
                  <a:pt x="141266" y="449575"/>
                </a:lnTo>
                <a:lnTo>
                  <a:pt x="136198" y="411630"/>
                </a:lnTo>
                <a:lnTo>
                  <a:pt x="142735" y="375531"/>
                </a:lnTo>
                <a:lnTo>
                  <a:pt x="1172697" y="375531"/>
                </a:lnTo>
                <a:lnTo>
                  <a:pt x="1166620" y="363416"/>
                </a:lnTo>
                <a:lnTo>
                  <a:pt x="1143420" y="334431"/>
                </a:lnTo>
                <a:lnTo>
                  <a:pt x="1114108" y="310689"/>
                </a:lnTo>
                <a:lnTo>
                  <a:pt x="1079207" y="293400"/>
                </a:lnTo>
                <a:lnTo>
                  <a:pt x="300723" y="10063"/>
                </a:lnTo>
                <a:lnTo>
                  <a:pt x="254766" y="0"/>
                </a:lnTo>
                <a:close/>
              </a:path>
              <a:path w="1814829" h="5330190">
                <a:moveTo>
                  <a:pt x="1149351" y="613224"/>
                </a:moveTo>
                <a:lnTo>
                  <a:pt x="795807" y="613224"/>
                </a:lnTo>
                <a:lnTo>
                  <a:pt x="1107986" y="726851"/>
                </a:lnTo>
                <a:lnTo>
                  <a:pt x="1149351" y="613224"/>
                </a:lnTo>
                <a:close/>
              </a:path>
              <a:path w="1814829" h="5330190">
                <a:moveTo>
                  <a:pt x="1172697" y="375531"/>
                </a:moveTo>
                <a:lnTo>
                  <a:pt x="142735" y="375531"/>
                </a:lnTo>
                <a:lnTo>
                  <a:pt x="705116" y="580217"/>
                </a:lnTo>
                <a:lnTo>
                  <a:pt x="686919" y="612075"/>
                </a:lnTo>
                <a:lnTo>
                  <a:pt x="658646" y="637887"/>
                </a:lnTo>
                <a:lnTo>
                  <a:pt x="621803" y="657353"/>
                </a:lnTo>
                <a:lnTo>
                  <a:pt x="577892" y="670171"/>
                </a:lnTo>
                <a:lnTo>
                  <a:pt x="528419" y="676041"/>
                </a:lnTo>
                <a:lnTo>
                  <a:pt x="759138" y="676041"/>
                </a:lnTo>
                <a:lnTo>
                  <a:pt x="779374" y="647994"/>
                </a:lnTo>
                <a:lnTo>
                  <a:pt x="795807" y="613224"/>
                </a:lnTo>
                <a:lnTo>
                  <a:pt x="1149351" y="613224"/>
                </a:lnTo>
                <a:lnTo>
                  <a:pt x="1149629" y="612462"/>
                </a:lnTo>
                <a:lnTo>
                  <a:pt x="1183182" y="396435"/>
                </a:lnTo>
                <a:lnTo>
                  <a:pt x="1172697" y="375531"/>
                </a:lnTo>
                <a:close/>
              </a:path>
            </a:pathLst>
          </a:custGeom>
          <a:solidFill>
            <a:srgbClr val="0081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441297" y="356173"/>
            <a:ext cx="1814830" cy="5330190"/>
          </a:xfrm>
          <a:custGeom>
            <a:avLst/>
            <a:gdLst/>
            <a:ahLst/>
            <a:cxnLst/>
            <a:rect l="l" t="t" r="r" b="b"/>
            <a:pathLst>
              <a:path w="1814829" h="5330190">
                <a:moveTo>
                  <a:pt x="361657" y="648949"/>
                </a:moveTo>
                <a:lnTo>
                  <a:pt x="307103" y="625078"/>
                </a:lnTo>
                <a:lnTo>
                  <a:pt x="258399" y="595866"/>
                </a:lnTo>
                <a:lnTo>
                  <a:pt x="216504" y="562512"/>
                </a:lnTo>
                <a:lnTo>
                  <a:pt x="182378" y="526213"/>
                </a:lnTo>
                <a:lnTo>
                  <a:pt x="156979" y="488168"/>
                </a:lnTo>
                <a:lnTo>
                  <a:pt x="141266" y="449575"/>
                </a:lnTo>
                <a:lnTo>
                  <a:pt x="136198" y="411630"/>
                </a:lnTo>
                <a:lnTo>
                  <a:pt x="142735" y="375531"/>
                </a:lnTo>
                <a:lnTo>
                  <a:pt x="705116" y="580217"/>
                </a:lnTo>
                <a:lnTo>
                  <a:pt x="686919" y="612075"/>
                </a:lnTo>
                <a:lnTo>
                  <a:pt x="658646" y="637887"/>
                </a:lnTo>
                <a:lnTo>
                  <a:pt x="621803" y="657353"/>
                </a:lnTo>
                <a:lnTo>
                  <a:pt x="577892" y="670171"/>
                </a:lnTo>
                <a:lnTo>
                  <a:pt x="528419" y="676041"/>
                </a:lnTo>
                <a:lnTo>
                  <a:pt x="474886" y="674661"/>
                </a:lnTo>
                <a:lnTo>
                  <a:pt x="418797" y="665731"/>
                </a:lnTo>
                <a:lnTo>
                  <a:pt x="361657" y="648949"/>
                </a:lnTo>
                <a:close/>
              </a:path>
              <a:path w="1814829" h="5330190">
                <a:moveTo>
                  <a:pt x="1183182" y="396435"/>
                </a:moveTo>
                <a:lnTo>
                  <a:pt x="1143420" y="334431"/>
                </a:lnTo>
                <a:lnTo>
                  <a:pt x="1079207" y="293400"/>
                </a:lnTo>
                <a:lnTo>
                  <a:pt x="300723" y="10063"/>
                </a:lnTo>
                <a:lnTo>
                  <a:pt x="254766" y="0"/>
                </a:lnTo>
                <a:lnTo>
                  <a:pt x="209354" y="2278"/>
                </a:lnTo>
                <a:lnTo>
                  <a:pt x="166628" y="15900"/>
                </a:lnTo>
                <a:lnTo>
                  <a:pt x="128727" y="39871"/>
                </a:lnTo>
                <a:lnTo>
                  <a:pt x="97791" y="73191"/>
                </a:lnTo>
                <a:lnTo>
                  <a:pt x="75958" y="114864"/>
                </a:lnTo>
                <a:lnTo>
                  <a:pt x="0" y="323575"/>
                </a:lnTo>
                <a:lnTo>
                  <a:pt x="52006" y="342511"/>
                </a:lnTo>
                <a:lnTo>
                  <a:pt x="42245" y="379705"/>
                </a:lnTo>
                <a:lnTo>
                  <a:pt x="43368" y="455801"/>
                </a:lnTo>
                <a:lnTo>
                  <a:pt x="53641" y="493826"/>
                </a:lnTo>
                <a:lnTo>
                  <a:pt x="69983" y="531252"/>
                </a:lnTo>
                <a:lnTo>
                  <a:pt x="92087" y="567639"/>
                </a:lnTo>
                <a:lnTo>
                  <a:pt x="119649" y="602551"/>
                </a:lnTo>
                <a:lnTo>
                  <a:pt x="152364" y="635548"/>
                </a:lnTo>
                <a:lnTo>
                  <a:pt x="189927" y="666193"/>
                </a:lnTo>
                <a:lnTo>
                  <a:pt x="232032" y="694046"/>
                </a:lnTo>
                <a:lnTo>
                  <a:pt x="278375" y="718671"/>
                </a:lnTo>
                <a:lnTo>
                  <a:pt x="328650" y="739627"/>
                </a:lnTo>
                <a:lnTo>
                  <a:pt x="380625" y="755887"/>
                </a:lnTo>
                <a:lnTo>
                  <a:pt x="431947" y="766809"/>
                </a:lnTo>
                <a:lnTo>
                  <a:pt x="482100" y="772535"/>
                </a:lnTo>
                <a:lnTo>
                  <a:pt x="530568" y="773204"/>
                </a:lnTo>
                <a:lnTo>
                  <a:pt x="576836" y="768955"/>
                </a:lnTo>
                <a:lnTo>
                  <a:pt x="620388" y="759927"/>
                </a:lnTo>
                <a:lnTo>
                  <a:pt x="660709" y="746260"/>
                </a:lnTo>
                <a:lnTo>
                  <a:pt x="697284" y="728094"/>
                </a:lnTo>
                <a:lnTo>
                  <a:pt x="729597" y="705568"/>
                </a:lnTo>
                <a:lnTo>
                  <a:pt x="757132" y="678821"/>
                </a:lnTo>
                <a:lnTo>
                  <a:pt x="795807" y="613224"/>
                </a:lnTo>
                <a:lnTo>
                  <a:pt x="1107986" y="726851"/>
                </a:lnTo>
                <a:lnTo>
                  <a:pt x="1149629" y="612462"/>
                </a:lnTo>
              </a:path>
              <a:path w="1814829" h="5330190">
                <a:moveTo>
                  <a:pt x="1149629" y="612462"/>
                </a:moveTo>
                <a:lnTo>
                  <a:pt x="1197804" y="619582"/>
                </a:lnTo>
                <a:lnTo>
                  <a:pt x="1244107" y="630777"/>
                </a:lnTo>
                <a:lnTo>
                  <a:pt x="1288369" y="645847"/>
                </a:lnTo>
                <a:lnTo>
                  <a:pt x="1330417" y="664590"/>
                </a:lnTo>
                <a:lnTo>
                  <a:pt x="1370083" y="686805"/>
                </a:lnTo>
                <a:lnTo>
                  <a:pt x="1407194" y="712291"/>
                </a:lnTo>
                <a:lnTo>
                  <a:pt x="1441581" y="740847"/>
                </a:lnTo>
                <a:lnTo>
                  <a:pt x="1473072" y="772271"/>
                </a:lnTo>
                <a:lnTo>
                  <a:pt x="1501498" y="806363"/>
                </a:lnTo>
                <a:lnTo>
                  <a:pt x="1526687" y="842921"/>
                </a:lnTo>
                <a:lnTo>
                  <a:pt x="1548470" y="881744"/>
                </a:lnTo>
                <a:lnTo>
                  <a:pt x="1566674" y="922631"/>
                </a:lnTo>
                <a:lnTo>
                  <a:pt x="1581130" y="965381"/>
                </a:lnTo>
                <a:lnTo>
                  <a:pt x="1591667" y="1009793"/>
                </a:lnTo>
                <a:lnTo>
                  <a:pt x="1598114" y="1055665"/>
                </a:lnTo>
                <a:lnTo>
                  <a:pt x="1600301" y="1102797"/>
                </a:lnTo>
                <a:lnTo>
                  <a:pt x="1600301" y="5329738"/>
                </a:lnTo>
                <a:lnTo>
                  <a:pt x="1814779" y="5299258"/>
                </a:lnTo>
                <a:lnTo>
                  <a:pt x="1814779" y="1102797"/>
                </a:lnTo>
                <a:lnTo>
                  <a:pt x="1813843" y="1061430"/>
                </a:lnTo>
                <a:lnTo>
                  <a:pt x="1810773" y="1019328"/>
                </a:lnTo>
                <a:lnTo>
                  <a:pt x="1805173" y="976611"/>
                </a:lnTo>
                <a:lnTo>
                  <a:pt x="1796650" y="933402"/>
                </a:lnTo>
                <a:lnTo>
                  <a:pt x="1784808" y="889824"/>
                </a:lnTo>
                <a:lnTo>
                  <a:pt x="1769254" y="845997"/>
                </a:lnTo>
                <a:lnTo>
                  <a:pt x="1749592" y="802045"/>
                </a:lnTo>
                <a:lnTo>
                  <a:pt x="1725429" y="758090"/>
                </a:lnTo>
                <a:lnTo>
                  <a:pt x="1696368" y="714253"/>
                </a:lnTo>
                <a:lnTo>
                  <a:pt x="1662017" y="670656"/>
                </a:lnTo>
                <a:lnTo>
                  <a:pt x="1621980" y="627423"/>
                </a:lnTo>
                <a:lnTo>
                  <a:pt x="1583791" y="591329"/>
                </a:lnTo>
                <a:lnTo>
                  <a:pt x="1544681" y="558497"/>
                </a:lnTo>
                <a:lnTo>
                  <a:pt x="1504522" y="528788"/>
                </a:lnTo>
                <a:lnTo>
                  <a:pt x="1463185" y="502060"/>
                </a:lnTo>
                <a:lnTo>
                  <a:pt x="1420541" y="478173"/>
                </a:lnTo>
                <a:lnTo>
                  <a:pt x="1376459" y="456986"/>
                </a:lnTo>
                <a:lnTo>
                  <a:pt x="1330812" y="438360"/>
                </a:lnTo>
                <a:lnTo>
                  <a:pt x="1283469" y="422153"/>
                </a:lnTo>
                <a:lnTo>
                  <a:pt x="1234302" y="408225"/>
                </a:lnTo>
                <a:lnTo>
                  <a:pt x="1183182" y="396435"/>
                </a:lnTo>
              </a:path>
            </a:pathLst>
          </a:custGeom>
          <a:ln w="13004">
            <a:solidFill>
              <a:srgbClr val="008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359400"/>
            <a:ext cx="10346690" cy="461645"/>
          </a:xfrm>
          <a:custGeom>
            <a:avLst/>
            <a:gdLst/>
            <a:ahLst/>
            <a:cxnLst/>
            <a:rect l="l" t="t" r="r" b="b"/>
            <a:pathLst>
              <a:path w="10346690" h="461645">
                <a:moveTo>
                  <a:pt x="10346448" y="0"/>
                </a:moveTo>
                <a:lnTo>
                  <a:pt x="0" y="0"/>
                </a:lnTo>
                <a:lnTo>
                  <a:pt x="0" y="461441"/>
                </a:lnTo>
                <a:lnTo>
                  <a:pt x="10346448" y="461441"/>
                </a:lnTo>
                <a:lnTo>
                  <a:pt x="10346448" y="0"/>
                </a:lnTo>
                <a:close/>
              </a:path>
            </a:pathLst>
          </a:custGeom>
          <a:solidFill>
            <a:srgbClr val="0081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66763" y="5421439"/>
            <a:ext cx="494030" cy="335915"/>
          </a:xfrm>
          <a:custGeom>
            <a:avLst/>
            <a:gdLst/>
            <a:ahLst/>
            <a:cxnLst/>
            <a:rect l="l" t="t" r="r" b="b"/>
            <a:pathLst>
              <a:path w="494030" h="335914">
                <a:moveTo>
                  <a:pt x="493636" y="0"/>
                </a:moveTo>
                <a:lnTo>
                  <a:pt x="0" y="0"/>
                </a:lnTo>
                <a:lnTo>
                  <a:pt x="0" y="335292"/>
                </a:lnTo>
                <a:lnTo>
                  <a:pt x="493636" y="335292"/>
                </a:lnTo>
                <a:lnTo>
                  <a:pt x="4936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6263" y="5430621"/>
            <a:ext cx="474980" cy="316865"/>
          </a:xfrm>
          <a:custGeom>
            <a:avLst/>
            <a:gdLst/>
            <a:ahLst/>
            <a:cxnLst/>
            <a:rect l="l" t="t" r="r" b="b"/>
            <a:pathLst>
              <a:path w="474980" h="316864">
                <a:moveTo>
                  <a:pt x="474624" y="0"/>
                </a:moveTo>
                <a:lnTo>
                  <a:pt x="0" y="0"/>
                </a:lnTo>
                <a:lnTo>
                  <a:pt x="0" y="316420"/>
                </a:lnTo>
                <a:lnTo>
                  <a:pt x="474624" y="316420"/>
                </a:lnTo>
                <a:lnTo>
                  <a:pt x="474624" y="0"/>
                </a:lnTo>
                <a:close/>
              </a:path>
            </a:pathLst>
          </a:custGeom>
          <a:solidFill>
            <a:srgbClr val="164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97120" y="5468472"/>
            <a:ext cx="33020" cy="31115"/>
          </a:xfrm>
          <a:custGeom>
            <a:avLst/>
            <a:gdLst/>
            <a:ahLst/>
            <a:cxnLst/>
            <a:rect l="l" t="t" r="r" b="b"/>
            <a:pathLst>
              <a:path w="33020" h="31114">
                <a:moveTo>
                  <a:pt x="16357" y="0"/>
                </a:moveTo>
                <a:lnTo>
                  <a:pt x="12534" y="11976"/>
                </a:lnTo>
                <a:lnTo>
                  <a:pt x="0" y="11950"/>
                </a:lnTo>
                <a:lnTo>
                  <a:pt x="10160" y="19278"/>
                </a:lnTo>
                <a:lnTo>
                  <a:pt x="6350" y="31089"/>
                </a:lnTo>
                <a:lnTo>
                  <a:pt x="16357" y="23787"/>
                </a:lnTo>
                <a:lnTo>
                  <a:pt x="26390" y="31089"/>
                </a:lnTo>
                <a:lnTo>
                  <a:pt x="22567" y="19278"/>
                </a:lnTo>
                <a:lnTo>
                  <a:pt x="32740" y="11950"/>
                </a:lnTo>
                <a:lnTo>
                  <a:pt x="20205" y="11950"/>
                </a:lnTo>
                <a:lnTo>
                  <a:pt x="16357" y="0"/>
                </a:lnTo>
                <a:close/>
              </a:path>
            </a:pathLst>
          </a:custGeom>
          <a:solidFill>
            <a:srgbClr val="FFE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7348" y="5482385"/>
            <a:ext cx="70680" cy="6910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293437" y="5572150"/>
            <a:ext cx="33020" cy="31115"/>
          </a:xfrm>
          <a:custGeom>
            <a:avLst/>
            <a:gdLst/>
            <a:ahLst/>
            <a:cxnLst/>
            <a:rect l="l" t="t" r="r" b="b"/>
            <a:pathLst>
              <a:path w="33020" h="31114">
                <a:moveTo>
                  <a:pt x="16382" y="0"/>
                </a:moveTo>
                <a:lnTo>
                  <a:pt x="12534" y="12001"/>
                </a:lnTo>
                <a:lnTo>
                  <a:pt x="0" y="11988"/>
                </a:lnTo>
                <a:lnTo>
                  <a:pt x="10172" y="19291"/>
                </a:lnTo>
                <a:lnTo>
                  <a:pt x="6375" y="31102"/>
                </a:lnTo>
                <a:lnTo>
                  <a:pt x="16382" y="23799"/>
                </a:lnTo>
                <a:lnTo>
                  <a:pt x="26390" y="31102"/>
                </a:lnTo>
                <a:lnTo>
                  <a:pt x="22593" y="19291"/>
                </a:lnTo>
                <a:lnTo>
                  <a:pt x="32765" y="11988"/>
                </a:lnTo>
                <a:lnTo>
                  <a:pt x="20218" y="11988"/>
                </a:lnTo>
                <a:lnTo>
                  <a:pt x="16382" y="0"/>
                </a:lnTo>
                <a:close/>
              </a:path>
            </a:pathLst>
          </a:custGeom>
          <a:solidFill>
            <a:srgbClr val="FFE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5328" y="199665"/>
            <a:ext cx="3749040" cy="926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13375A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84661" y="1686632"/>
            <a:ext cx="6184265" cy="349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3900" y="5508117"/>
            <a:ext cx="9340215" cy="19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99CDE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7525" y="5415343"/>
            <a:ext cx="2380615" cy="291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52360" y="5415343"/>
            <a:ext cx="2380615" cy="291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346690" cy="5821045"/>
            <a:chOff x="0" y="12"/>
            <a:chExt cx="10346690" cy="582104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10346690" cy="1701800"/>
            </a:xfrm>
            <a:custGeom>
              <a:avLst/>
              <a:gdLst/>
              <a:ahLst/>
              <a:cxnLst/>
              <a:rect l="l" t="t" r="r" b="b"/>
              <a:pathLst>
                <a:path w="10346690" h="1701800">
                  <a:moveTo>
                    <a:pt x="10346448" y="0"/>
                  </a:moveTo>
                  <a:lnTo>
                    <a:pt x="0" y="0"/>
                  </a:lnTo>
                  <a:lnTo>
                    <a:pt x="0" y="1701787"/>
                  </a:lnTo>
                  <a:lnTo>
                    <a:pt x="10346448" y="1701787"/>
                  </a:lnTo>
                  <a:lnTo>
                    <a:pt x="10346448" y="0"/>
                  </a:lnTo>
                  <a:close/>
                </a:path>
              </a:pathLst>
            </a:custGeom>
            <a:solidFill>
              <a:srgbClr val="C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877016"/>
              <a:ext cx="10346690" cy="4944110"/>
            </a:xfrm>
            <a:custGeom>
              <a:avLst/>
              <a:gdLst/>
              <a:ahLst/>
              <a:cxnLst/>
              <a:rect l="l" t="t" r="r" b="b"/>
              <a:pathLst>
                <a:path w="10346690" h="4944110">
                  <a:moveTo>
                    <a:pt x="0" y="0"/>
                  </a:moveTo>
                  <a:lnTo>
                    <a:pt x="0" y="4842361"/>
                  </a:lnTo>
                  <a:lnTo>
                    <a:pt x="889632" y="4943825"/>
                  </a:lnTo>
                  <a:lnTo>
                    <a:pt x="8260519" y="4943825"/>
                  </a:lnTo>
                  <a:lnTo>
                    <a:pt x="10217643" y="4648729"/>
                  </a:lnTo>
                  <a:lnTo>
                    <a:pt x="10346448" y="4631010"/>
                  </a:lnTo>
                  <a:lnTo>
                    <a:pt x="10346448" y="672442"/>
                  </a:lnTo>
                  <a:lnTo>
                    <a:pt x="3716204" y="672442"/>
                  </a:lnTo>
                  <a:lnTo>
                    <a:pt x="2522129" y="589298"/>
                  </a:lnTo>
                  <a:lnTo>
                    <a:pt x="1166126" y="309784"/>
                  </a:lnTo>
                  <a:lnTo>
                    <a:pt x="0" y="0"/>
                  </a:lnTo>
                  <a:close/>
                </a:path>
                <a:path w="10346690" h="4944110">
                  <a:moveTo>
                    <a:pt x="10346448" y="379264"/>
                  </a:moveTo>
                  <a:lnTo>
                    <a:pt x="7029515" y="577263"/>
                  </a:lnTo>
                  <a:lnTo>
                    <a:pt x="5336832" y="642906"/>
                  </a:lnTo>
                  <a:lnTo>
                    <a:pt x="3716204" y="672442"/>
                  </a:lnTo>
                  <a:lnTo>
                    <a:pt x="10346448" y="672442"/>
                  </a:lnTo>
                  <a:lnTo>
                    <a:pt x="10346448" y="379264"/>
                  </a:lnTo>
                  <a:close/>
                </a:path>
              </a:pathLst>
            </a:custGeom>
            <a:solidFill>
              <a:srgbClr val="153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63189" y="641710"/>
              <a:ext cx="8328025" cy="5167630"/>
            </a:xfrm>
            <a:custGeom>
              <a:avLst/>
              <a:gdLst/>
              <a:ahLst/>
              <a:cxnLst/>
              <a:rect l="l" t="t" r="r" b="b"/>
              <a:pathLst>
                <a:path w="8328025" h="5167630">
                  <a:moveTo>
                    <a:pt x="7780375" y="0"/>
                  </a:moveTo>
                  <a:lnTo>
                    <a:pt x="2971" y="4938534"/>
                  </a:lnTo>
                  <a:lnTo>
                    <a:pt x="9948" y="4947219"/>
                  </a:lnTo>
                  <a:lnTo>
                    <a:pt x="18363" y="4955685"/>
                  </a:lnTo>
                  <a:lnTo>
                    <a:pt x="52063" y="4979791"/>
                  </a:lnTo>
                  <a:lnTo>
                    <a:pt x="98093" y="5002021"/>
                  </a:lnTo>
                  <a:lnTo>
                    <a:pt x="135402" y="5015834"/>
                  </a:lnTo>
                  <a:lnTo>
                    <a:pt x="177851" y="5028869"/>
                  </a:lnTo>
                  <a:lnTo>
                    <a:pt x="225306" y="5041146"/>
                  </a:lnTo>
                  <a:lnTo>
                    <a:pt x="277629" y="5052689"/>
                  </a:lnTo>
                  <a:lnTo>
                    <a:pt x="334685" y="5063518"/>
                  </a:lnTo>
                  <a:lnTo>
                    <a:pt x="396340" y="5073657"/>
                  </a:lnTo>
                  <a:lnTo>
                    <a:pt x="462456" y="5083126"/>
                  </a:lnTo>
                  <a:lnTo>
                    <a:pt x="532899" y="5091949"/>
                  </a:lnTo>
                  <a:lnTo>
                    <a:pt x="607533" y="5100147"/>
                  </a:lnTo>
                  <a:lnTo>
                    <a:pt x="727045" y="5111320"/>
                  </a:lnTo>
                  <a:lnTo>
                    <a:pt x="899797" y="5124237"/>
                  </a:lnTo>
                  <a:lnTo>
                    <a:pt x="1086871" y="5135050"/>
                  </a:lnTo>
                  <a:lnTo>
                    <a:pt x="1391962" y="5147714"/>
                  </a:lnTo>
                  <a:lnTo>
                    <a:pt x="1897432" y="5159885"/>
                  </a:lnTo>
                  <a:lnTo>
                    <a:pt x="2968851" y="5167022"/>
                  </a:lnTo>
                  <a:lnTo>
                    <a:pt x="5172623" y="5160264"/>
                  </a:lnTo>
                  <a:lnTo>
                    <a:pt x="5992925" y="5142434"/>
                  </a:lnTo>
                  <a:lnTo>
                    <a:pt x="6662961" y="5115932"/>
                  </a:lnTo>
                  <a:lnTo>
                    <a:pt x="7135178" y="5089004"/>
                  </a:lnTo>
                  <a:lnTo>
                    <a:pt x="7494351" y="5062100"/>
                  </a:lnTo>
                  <a:lnTo>
                    <a:pt x="7716616" y="5041356"/>
                  </a:lnTo>
                  <a:lnTo>
                    <a:pt x="7872212" y="5024028"/>
                  </a:lnTo>
                  <a:lnTo>
                    <a:pt x="7975232" y="5010685"/>
                  </a:lnTo>
                  <a:lnTo>
                    <a:pt x="8037141" y="5001652"/>
                  </a:lnTo>
                  <a:lnTo>
                    <a:pt x="8093476" y="4992528"/>
                  </a:lnTo>
                  <a:lnTo>
                    <a:pt x="8144097" y="4983328"/>
                  </a:lnTo>
                  <a:lnTo>
                    <a:pt x="8188870" y="4974067"/>
                  </a:lnTo>
                  <a:lnTo>
                    <a:pt x="8227656" y="4964761"/>
                  </a:lnTo>
                  <a:lnTo>
                    <a:pt x="8274312" y="4950748"/>
                  </a:lnTo>
                  <a:lnTo>
                    <a:pt x="8314290" y="4932047"/>
                  </a:lnTo>
                  <a:lnTo>
                    <a:pt x="8327859" y="4913439"/>
                  </a:lnTo>
                  <a:lnTo>
                    <a:pt x="8325476" y="4905813"/>
                  </a:lnTo>
                  <a:lnTo>
                    <a:pt x="8318415" y="4898253"/>
                  </a:lnTo>
                  <a:lnTo>
                    <a:pt x="8306809" y="4890765"/>
                  </a:lnTo>
                  <a:lnTo>
                    <a:pt x="8290788" y="4883353"/>
                  </a:lnTo>
                  <a:lnTo>
                    <a:pt x="8298865" y="4883327"/>
                  </a:lnTo>
                  <a:lnTo>
                    <a:pt x="8298865" y="115989"/>
                  </a:lnTo>
                  <a:lnTo>
                    <a:pt x="7780375" y="0"/>
                  </a:lnTo>
                  <a:close/>
                </a:path>
                <a:path w="8328025" h="5167630">
                  <a:moveTo>
                    <a:pt x="927" y="4935651"/>
                  </a:moveTo>
                  <a:lnTo>
                    <a:pt x="0" y="4942039"/>
                  </a:lnTo>
                  <a:lnTo>
                    <a:pt x="2971" y="4938534"/>
                  </a:lnTo>
                  <a:lnTo>
                    <a:pt x="927" y="4935651"/>
                  </a:lnTo>
                  <a:close/>
                </a:path>
              </a:pathLst>
            </a:custGeom>
            <a:solidFill>
              <a:srgbClr val="FFE00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40322" y="652466"/>
              <a:ext cx="713105" cy="376555"/>
            </a:xfrm>
            <a:custGeom>
              <a:avLst/>
              <a:gdLst/>
              <a:ahLst/>
              <a:cxnLst/>
              <a:rect l="l" t="t" r="r" b="b"/>
              <a:pathLst>
                <a:path w="713104" h="376555">
                  <a:moveTo>
                    <a:pt x="0" y="0"/>
                  </a:moveTo>
                  <a:lnTo>
                    <a:pt x="65392" y="245198"/>
                  </a:lnTo>
                  <a:lnTo>
                    <a:pt x="379247" y="375983"/>
                  </a:lnTo>
                  <a:lnTo>
                    <a:pt x="588492" y="342011"/>
                  </a:lnTo>
                  <a:lnTo>
                    <a:pt x="712724" y="238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41297" y="318073"/>
              <a:ext cx="1814830" cy="5330190"/>
            </a:xfrm>
            <a:custGeom>
              <a:avLst/>
              <a:gdLst/>
              <a:ahLst/>
              <a:cxnLst/>
              <a:rect l="l" t="t" r="r" b="b"/>
              <a:pathLst>
                <a:path w="1814829" h="5330190">
                  <a:moveTo>
                    <a:pt x="1183182" y="396435"/>
                  </a:moveTo>
                  <a:lnTo>
                    <a:pt x="1149629" y="612462"/>
                  </a:lnTo>
                  <a:lnTo>
                    <a:pt x="1197804" y="619582"/>
                  </a:lnTo>
                  <a:lnTo>
                    <a:pt x="1244107" y="630777"/>
                  </a:lnTo>
                  <a:lnTo>
                    <a:pt x="1288369" y="645847"/>
                  </a:lnTo>
                  <a:lnTo>
                    <a:pt x="1330417" y="664590"/>
                  </a:lnTo>
                  <a:lnTo>
                    <a:pt x="1370083" y="686805"/>
                  </a:lnTo>
                  <a:lnTo>
                    <a:pt x="1407194" y="712291"/>
                  </a:lnTo>
                  <a:lnTo>
                    <a:pt x="1441581" y="740847"/>
                  </a:lnTo>
                  <a:lnTo>
                    <a:pt x="1473072" y="772271"/>
                  </a:lnTo>
                  <a:lnTo>
                    <a:pt x="1501498" y="806363"/>
                  </a:lnTo>
                  <a:lnTo>
                    <a:pt x="1526687" y="842921"/>
                  </a:lnTo>
                  <a:lnTo>
                    <a:pt x="1548470" y="881744"/>
                  </a:lnTo>
                  <a:lnTo>
                    <a:pt x="1566674" y="922631"/>
                  </a:lnTo>
                  <a:lnTo>
                    <a:pt x="1581130" y="965381"/>
                  </a:lnTo>
                  <a:lnTo>
                    <a:pt x="1591667" y="1009793"/>
                  </a:lnTo>
                  <a:lnTo>
                    <a:pt x="1598114" y="1055665"/>
                  </a:lnTo>
                  <a:lnTo>
                    <a:pt x="1600301" y="1102797"/>
                  </a:lnTo>
                  <a:lnTo>
                    <a:pt x="1600301" y="5329738"/>
                  </a:lnTo>
                  <a:lnTo>
                    <a:pt x="1814779" y="5299258"/>
                  </a:lnTo>
                  <a:lnTo>
                    <a:pt x="1814779" y="1102797"/>
                  </a:lnTo>
                  <a:lnTo>
                    <a:pt x="1813843" y="1061430"/>
                  </a:lnTo>
                  <a:lnTo>
                    <a:pt x="1810773" y="1019328"/>
                  </a:lnTo>
                  <a:lnTo>
                    <a:pt x="1805173" y="976611"/>
                  </a:lnTo>
                  <a:lnTo>
                    <a:pt x="1796650" y="933402"/>
                  </a:lnTo>
                  <a:lnTo>
                    <a:pt x="1784808" y="889824"/>
                  </a:lnTo>
                  <a:lnTo>
                    <a:pt x="1769254" y="845997"/>
                  </a:lnTo>
                  <a:lnTo>
                    <a:pt x="1749592" y="802045"/>
                  </a:lnTo>
                  <a:lnTo>
                    <a:pt x="1725429" y="758090"/>
                  </a:lnTo>
                  <a:lnTo>
                    <a:pt x="1696368" y="714253"/>
                  </a:lnTo>
                  <a:lnTo>
                    <a:pt x="1662017" y="670656"/>
                  </a:lnTo>
                  <a:lnTo>
                    <a:pt x="1621980" y="627423"/>
                  </a:lnTo>
                  <a:lnTo>
                    <a:pt x="1583791" y="591329"/>
                  </a:lnTo>
                  <a:lnTo>
                    <a:pt x="1544681" y="558497"/>
                  </a:lnTo>
                  <a:lnTo>
                    <a:pt x="1504522" y="528788"/>
                  </a:lnTo>
                  <a:lnTo>
                    <a:pt x="1463185" y="502060"/>
                  </a:lnTo>
                  <a:lnTo>
                    <a:pt x="1420541" y="478173"/>
                  </a:lnTo>
                  <a:lnTo>
                    <a:pt x="1376459" y="456986"/>
                  </a:lnTo>
                  <a:lnTo>
                    <a:pt x="1330812" y="438360"/>
                  </a:lnTo>
                  <a:lnTo>
                    <a:pt x="1283469" y="422153"/>
                  </a:lnTo>
                  <a:lnTo>
                    <a:pt x="1234302" y="408225"/>
                  </a:lnTo>
                  <a:lnTo>
                    <a:pt x="1183182" y="396435"/>
                  </a:lnTo>
                  <a:close/>
                </a:path>
                <a:path w="1814829" h="5330190">
                  <a:moveTo>
                    <a:pt x="254766" y="0"/>
                  </a:moveTo>
                  <a:lnTo>
                    <a:pt x="209354" y="2278"/>
                  </a:lnTo>
                  <a:lnTo>
                    <a:pt x="166628" y="15900"/>
                  </a:lnTo>
                  <a:lnTo>
                    <a:pt x="128727" y="39871"/>
                  </a:lnTo>
                  <a:lnTo>
                    <a:pt x="97791" y="73191"/>
                  </a:lnTo>
                  <a:lnTo>
                    <a:pt x="75958" y="114864"/>
                  </a:lnTo>
                  <a:lnTo>
                    <a:pt x="0" y="323575"/>
                  </a:lnTo>
                  <a:lnTo>
                    <a:pt x="52006" y="342511"/>
                  </a:lnTo>
                  <a:lnTo>
                    <a:pt x="42245" y="379705"/>
                  </a:lnTo>
                  <a:lnTo>
                    <a:pt x="43368" y="455801"/>
                  </a:lnTo>
                  <a:lnTo>
                    <a:pt x="53641" y="493826"/>
                  </a:lnTo>
                  <a:lnTo>
                    <a:pt x="69983" y="531252"/>
                  </a:lnTo>
                  <a:lnTo>
                    <a:pt x="92087" y="567639"/>
                  </a:lnTo>
                  <a:lnTo>
                    <a:pt x="119649" y="602551"/>
                  </a:lnTo>
                  <a:lnTo>
                    <a:pt x="152364" y="635548"/>
                  </a:lnTo>
                  <a:lnTo>
                    <a:pt x="189927" y="666193"/>
                  </a:lnTo>
                  <a:lnTo>
                    <a:pt x="232032" y="694046"/>
                  </a:lnTo>
                  <a:lnTo>
                    <a:pt x="278375" y="718671"/>
                  </a:lnTo>
                  <a:lnTo>
                    <a:pt x="328650" y="739627"/>
                  </a:lnTo>
                  <a:lnTo>
                    <a:pt x="380625" y="755887"/>
                  </a:lnTo>
                  <a:lnTo>
                    <a:pt x="431947" y="766809"/>
                  </a:lnTo>
                  <a:lnTo>
                    <a:pt x="482100" y="772535"/>
                  </a:lnTo>
                  <a:lnTo>
                    <a:pt x="530568" y="773204"/>
                  </a:lnTo>
                  <a:lnTo>
                    <a:pt x="576836" y="768955"/>
                  </a:lnTo>
                  <a:lnTo>
                    <a:pt x="620388" y="759927"/>
                  </a:lnTo>
                  <a:lnTo>
                    <a:pt x="660709" y="746260"/>
                  </a:lnTo>
                  <a:lnTo>
                    <a:pt x="697284" y="728094"/>
                  </a:lnTo>
                  <a:lnTo>
                    <a:pt x="729597" y="705568"/>
                  </a:lnTo>
                  <a:lnTo>
                    <a:pt x="757132" y="678821"/>
                  </a:lnTo>
                  <a:lnTo>
                    <a:pt x="759138" y="676041"/>
                  </a:lnTo>
                  <a:lnTo>
                    <a:pt x="528419" y="676041"/>
                  </a:lnTo>
                  <a:lnTo>
                    <a:pt x="474886" y="674661"/>
                  </a:lnTo>
                  <a:lnTo>
                    <a:pt x="418797" y="665731"/>
                  </a:lnTo>
                  <a:lnTo>
                    <a:pt x="361657" y="648949"/>
                  </a:lnTo>
                  <a:lnTo>
                    <a:pt x="307103" y="625078"/>
                  </a:lnTo>
                  <a:lnTo>
                    <a:pt x="258399" y="595866"/>
                  </a:lnTo>
                  <a:lnTo>
                    <a:pt x="216504" y="562512"/>
                  </a:lnTo>
                  <a:lnTo>
                    <a:pt x="182378" y="526213"/>
                  </a:lnTo>
                  <a:lnTo>
                    <a:pt x="156979" y="488168"/>
                  </a:lnTo>
                  <a:lnTo>
                    <a:pt x="141266" y="449575"/>
                  </a:lnTo>
                  <a:lnTo>
                    <a:pt x="136198" y="411630"/>
                  </a:lnTo>
                  <a:lnTo>
                    <a:pt x="142735" y="375531"/>
                  </a:lnTo>
                  <a:lnTo>
                    <a:pt x="1172697" y="375531"/>
                  </a:lnTo>
                  <a:lnTo>
                    <a:pt x="1166620" y="363416"/>
                  </a:lnTo>
                  <a:lnTo>
                    <a:pt x="1143420" y="334431"/>
                  </a:lnTo>
                  <a:lnTo>
                    <a:pt x="1114108" y="310689"/>
                  </a:lnTo>
                  <a:lnTo>
                    <a:pt x="1079207" y="293400"/>
                  </a:lnTo>
                  <a:lnTo>
                    <a:pt x="300723" y="10063"/>
                  </a:lnTo>
                  <a:lnTo>
                    <a:pt x="254766" y="0"/>
                  </a:lnTo>
                  <a:close/>
                </a:path>
                <a:path w="1814829" h="5330190">
                  <a:moveTo>
                    <a:pt x="1149351" y="613224"/>
                  </a:moveTo>
                  <a:lnTo>
                    <a:pt x="795807" y="613224"/>
                  </a:lnTo>
                  <a:lnTo>
                    <a:pt x="1107986" y="726851"/>
                  </a:lnTo>
                  <a:lnTo>
                    <a:pt x="1149351" y="613224"/>
                  </a:lnTo>
                  <a:close/>
                </a:path>
                <a:path w="1814829" h="5330190">
                  <a:moveTo>
                    <a:pt x="1172697" y="375531"/>
                  </a:moveTo>
                  <a:lnTo>
                    <a:pt x="142735" y="375531"/>
                  </a:lnTo>
                  <a:lnTo>
                    <a:pt x="705116" y="580217"/>
                  </a:lnTo>
                  <a:lnTo>
                    <a:pt x="686919" y="612075"/>
                  </a:lnTo>
                  <a:lnTo>
                    <a:pt x="658646" y="637887"/>
                  </a:lnTo>
                  <a:lnTo>
                    <a:pt x="621803" y="657353"/>
                  </a:lnTo>
                  <a:lnTo>
                    <a:pt x="577892" y="670171"/>
                  </a:lnTo>
                  <a:lnTo>
                    <a:pt x="528419" y="676041"/>
                  </a:lnTo>
                  <a:lnTo>
                    <a:pt x="759138" y="676041"/>
                  </a:lnTo>
                  <a:lnTo>
                    <a:pt x="779374" y="647994"/>
                  </a:lnTo>
                  <a:lnTo>
                    <a:pt x="795807" y="613224"/>
                  </a:lnTo>
                  <a:lnTo>
                    <a:pt x="1149351" y="613224"/>
                  </a:lnTo>
                  <a:lnTo>
                    <a:pt x="1149629" y="612462"/>
                  </a:lnTo>
                  <a:lnTo>
                    <a:pt x="1183182" y="396435"/>
                  </a:lnTo>
                  <a:lnTo>
                    <a:pt x="1172697" y="375531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41297" y="318073"/>
              <a:ext cx="1814830" cy="5330190"/>
            </a:xfrm>
            <a:custGeom>
              <a:avLst/>
              <a:gdLst/>
              <a:ahLst/>
              <a:cxnLst/>
              <a:rect l="l" t="t" r="r" b="b"/>
              <a:pathLst>
                <a:path w="1814829" h="5330190">
                  <a:moveTo>
                    <a:pt x="361657" y="648949"/>
                  </a:moveTo>
                  <a:lnTo>
                    <a:pt x="307103" y="625078"/>
                  </a:lnTo>
                  <a:lnTo>
                    <a:pt x="258399" y="595866"/>
                  </a:lnTo>
                  <a:lnTo>
                    <a:pt x="216504" y="562512"/>
                  </a:lnTo>
                  <a:lnTo>
                    <a:pt x="182378" y="526213"/>
                  </a:lnTo>
                  <a:lnTo>
                    <a:pt x="156979" y="488168"/>
                  </a:lnTo>
                  <a:lnTo>
                    <a:pt x="141266" y="449575"/>
                  </a:lnTo>
                  <a:lnTo>
                    <a:pt x="136198" y="411630"/>
                  </a:lnTo>
                  <a:lnTo>
                    <a:pt x="142735" y="375531"/>
                  </a:lnTo>
                  <a:lnTo>
                    <a:pt x="705116" y="580217"/>
                  </a:lnTo>
                  <a:lnTo>
                    <a:pt x="686919" y="612075"/>
                  </a:lnTo>
                  <a:lnTo>
                    <a:pt x="658646" y="637887"/>
                  </a:lnTo>
                  <a:lnTo>
                    <a:pt x="621803" y="657353"/>
                  </a:lnTo>
                  <a:lnTo>
                    <a:pt x="577892" y="670171"/>
                  </a:lnTo>
                  <a:lnTo>
                    <a:pt x="528419" y="676041"/>
                  </a:lnTo>
                  <a:lnTo>
                    <a:pt x="474886" y="674661"/>
                  </a:lnTo>
                  <a:lnTo>
                    <a:pt x="418797" y="665731"/>
                  </a:lnTo>
                  <a:lnTo>
                    <a:pt x="361657" y="648949"/>
                  </a:lnTo>
                  <a:close/>
                </a:path>
                <a:path w="1814829" h="5330190">
                  <a:moveTo>
                    <a:pt x="1183182" y="396435"/>
                  </a:moveTo>
                  <a:lnTo>
                    <a:pt x="1143420" y="334431"/>
                  </a:lnTo>
                  <a:lnTo>
                    <a:pt x="1079207" y="293400"/>
                  </a:lnTo>
                  <a:lnTo>
                    <a:pt x="300723" y="10063"/>
                  </a:lnTo>
                  <a:lnTo>
                    <a:pt x="254766" y="0"/>
                  </a:lnTo>
                  <a:lnTo>
                    <a:pt x="209354" y="2278"/>
                  </a:lnTo>
                  <a:lnTo>
                    <a:pt x="166628" y="15900"/>
                  </a:lnTo>
                  <a:lnTo>
                    <a:pt x="128727" y="39871"/>
                  </a:lnTo>
                  <a:lnTo>
                    <a:pt x="97791" y="73191"/>
                  </a:lnTo>
                  <a:lnTo>
                    <a:pt x="75958" y="114864"/>
                  </a:lnTo>
                  <a:lnTo>
                    <a:pt x="0" y="323575"/>
                  </a:lnTo>
                  <a:lnTo>
                    <a:pt x="52006" y="342511"/>
                  </a:lnTo>
                  <a:lnTo>
                    <a:pt x="42245" y="379705"/>
                  </a:lnTo>
                  <a:lnTo>
                    <a:pt x="43368" y="455801"/>
                  </a:lnTo>
                  <a:lnTo>
                    <a:pt x="53641" y="493826"/>
                  </a:lnTo>
                  <a:lnTo>
                    <a:pt x="69983" y="531252"/>
                  </a:lnTo>
                  <a:lnTo>
                    <a:pt x="92087" y="567639"/>
                  </a:lnTo>
                  <a:lnTo>
                    <a:pt x="119649" y="602551"/>
                  </a:lnTo>
                  <a:lnTo>
                    <a:pt x="152364" y="635548"/>
                  </a:lnTo>
                  <a:lnTo>
                    <a:pt x="189927" y="666193"/>
                  </a:lnTo>
                  <a:lnTo>
                    <a:pt x="232032" y="694046"/>
                  </a:lnTo>
                  <a:lnTo>
                    <a:pt x="278375" y="718671"/>
                  </a:lnTo>
                  <a:lnTo>
                    <a:pt x="328650" y="739627"/>
                  </a:lnTo>
                  <a:lnTo>
                    <a:pt x="380625" y="755887"/>
                  </a:lnTo>
                  <a:lnTo>
                    <a:pt x="431947" y="766809"/>
                  </a:lnTo>
                  <a:lnTo>
                    <a:pt x="482100" y="772535"/>
                  </a:lnTo>
                  <a:lnTo>
                    <a:pt x="530568" y="773204"/>
                  </a:lnTo>
                  <a:lnTo>
                    <a:pt x="576836" y="768955"/>
                  </a:lnTo>
                  <a:lnTo>
                    <a:pt x="620388" y="759927"/>
                  </a:lnTo>
                  <a:lnTo>
                    <a:pt x="660709" y="746260"/>
                  </a:lnTo>
                  <a:lnTo>
                    <a:pt x="697284" y="728094"/>
                  </a:lnTo>
                  <a:lnTo>
                    <a:pt x="729597" y="705568"/>
                  </a:lnTo>
                  <a:lnTo>
                    <a:pt x="757132" y="678821"/>
                  </a:lnTo>
                  <a:lnTo>
                    <a:pt x="795807" y="613224"/>
                  </a:lnTo>
                  <a:lnTo>
                    <a:pt x="1107986" y="726851"/>
                  </a:lnTo>
                  <a:lnTo>
                    <a:pt x="1149629" y="612462"/>
                  </a:lnTo>
                </a:path>
                <a:path w="1814829" h="5330190">
                  <a:moveTo>
                    <a:pt x="1149629" y="612462"/>
                  </a:moveTo>
                  <a:lnTo>
                    <a:pt x="1197804" y="619582"/>
                  </a:lnTo>
                  <a:lnTo>
                    <a:pt x="1244107" y="630777"/>
                  </a:lnTo>
                  <a:lnTo>
                    <a:pt x="1288369" y="645847"/>
                  </a:lnTo>
                  <a:lnTo>
                    <a:pt x="1330417" y="664590"/>
                  </a:lnTo>
                  <a:lnTo>
                    <a:pt x="1370083" y="686805"/>
                  </a:lnTo>
                  <a:lnTo>
                    <a:pt x="1407194" y="712291"/>
                  </a:lnTo>
                  <a:lnTo>
                    <a:pt x="1441581" y="740847"/>
                  </a:lnTo>
                  <a:lnTo>
                    <a:pt x="1473072" y="772271"/>
                  </a:lnTo>
                  <a:lnTo>
                    <a:pt x="1501498" y="806363"/>
                  </a:lnTo>
                  <a:lnTo>
                    <a:pt x="1526687" y="842921"/>
                  </a:lnTo>
                  <a:lnTo>
                    <a:pt x="1548470" y="881744"/>
                  </a:lnTo>
                  <a:lnTo>
                    <a:pt x="1566674" y="922631"/>
                  </a:lnTo>
                  <a:lnTo>
                    <a:pt x="1581130" y="965381"/>
                  </a:lnTo>
                  <a:lnTo>
                    <a:pt x="1591667" y="1009793"/>
                  </a:lnTo>
                  <a:lnTo>
                    <a:pt x="1598114" y="1055665"/>
                  </a:lnTo>
                  <a:lnTo>
                    <a:pt x="1600301" y="1102797"/>
                  </a:lnTo>
                  <a:lnTo>
                    <a:pt x="1600301" y="5329738"/>
                  </a:lnTo>
                  <a:lnTo>
                    <a:pt x="1814779" y="5299258"/>
                  </a:lnTo>
                  <a:lnTo>
                    <a:pt x="1814779" y="1102797"/>
                  </a:lnTo>
                  <a:lnTo>
                    <a:pt x="1813843" y="1061430"/>
                  </a:lnTo>
                  <a:lnTo>
                    <a:pt x="1810773" y="1019328"/>
                  </a:lnTo>
                  <a:lnTo>
                    <a:pt x="1805173" y="976611"/>
                  </a:lnTo>
                  <a:lnTo>
                    <a:pt x="1796650" y="933402"/>
                  </a:lnTo>
                  <a:lnTo>
                    <a:pt x="1784808" y="889824"/>
                  </a:lnTo>
                  <a:lnTo>
                    <a:pt x="1769254" y="845997"/>
                  </a:lnTo>
                  <a:lnTo>
                    <a:pt x="1749592" y="802045"/>
                  </a:lnTo>
                  <a:lnTo>
                    <a:pt x="1725429" y="758090"/>
                  </a:lnTo>
                  <a:lnTo>
                    <a:pt x="1696368" y="714253"/>
                  </a:lnTo>
                  <a:lnTo>
                    <a:pt x="1662017" y="670656"/>
                  </a:lnTo>
                  <a:lnTo>
                    <a:pt x="1621980" y="627423"/>
                  </a:lnTo>
                  <a:lnTo>
                    <a:pt x="1583791" y="591329"/>
                  </a:lnTo>
                  <a:lnTo>
                    <a:pt x="1544681" y="558497"/>
                  </a:lnTo>
                  <a:lnTo>
                    <a:pt x="1504522" y="528788"/>
                  </a:lnTo>
                  <a:lnTo>
                    <a:pt x="1463185" y="502060"/>
                  </a:lnTo>
                  <a:lnTo>
                    <a:pt x="1420541" y="478173"/>
                  </a:lnTo>
                  <a:lnTo>
                    <a:pt x="1376459" y="456986"/>
                  </a:lnTo>
                  <a:lnTo>
                    <a:pt x="1330812" y="438360"/>
                  </a:lnTo>
                  <a:lnTo>
                    <a:pt x="1283469" y="422153"/>
                  </a:lnTo>
                  <a:lnTo>
                    <a:pt x="1234302" y="408225"/>
                  </a:lnTo>
                  <a:lnTo>
                    <a:pt x="1183182" y="396435"/>
                  </a:lnTo>
                </a:path>
              </a:pathLst>
            </a:custGeom>
            <a:ln w="1300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5321300"/>
              <a:ext cx="10346690" cy="499745"/>
            </a:xfrm>
            <a:custGeom>
              <a:avLst/>
              <a:gdLst/>
              <a:ahLst/>
              <a:cxnLst/>
              <a:rect l="l" t="t" r="r" b="b"/>
              <a:pathLst>
                <a:path w="10346690" h="499745">
                  <a:moveTo>
                    <a:pt x="10346448" y="0"/>
                  </a:moveTo>
                  <a:lnTo>
                    <a:pt x="0" y="0"/>
                  </a:lnTo>
                  <a:lnTo>
                    <a:pt x="0" y="499541"/>
                  </a:lnTo>
                  <a:lnTo>
                    <a:pt x="10346448" y="499541"/>
                  </a:lnTo>
                  <a:lnTo>
                    <a:pt x="10346448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6763" y="5408739"/>
              <a:ext cx="494030" cy="335915"/>
            </a:xfrm>
            <a:custGeom>
              <a:avLst/>
              <a:gdLst/>
              <a:ahLst/>
              <a:cxnLst/>
              <a:rect l="l" t="t" r="r" b="b"/>
              <a:pathLst>
                <a:path w="494030" h="335914">
                  <a:moveTo>
                    <a:pt x="493636" y="0"/>
                  </a:moveTo>
                  <a:lnTo>
                    <a:pt x="0" y="0"/>
                  </a:lnTo>
                  <a:lnTo>
                    <a:pt x="0" y="335292"/>
                  </a:lnTo>
                  <a:lnTo>
                    <a:pt x="493636" y="335292"/>
                  </a:lnTo>
                  <a:lnTo>
                    <a:pt x="493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263" y="5417921"/>
              <a:ext cx="474980" cy="316865"/>
            </a:xfrm>
            <a:custGeom>
              <a:avLst/>
              <a:gdLst/>
              <a:ahLst/>
              <a:cxnLst/>
              <a:rect l="l" t="t" r="r" b="b"/>
              <a:pathLst>
                <a:path w="474980" h="316864">
                  <a:moveTo>
                    <a:pt x="474624" y="0"/>
                  </a:moveTo>
                  <a:lnTo>
                    <a:pt x="0" y="0"/>
                  </a:lnTo>
                  <a:lnTo>
                    <a:pt x="0" y="316420"/>
                  </a:lnTo>
                  <a:lnTo>
                    <a:pt x="474624" y="316420"/>
                  </a:lnTo>
                  <a:lnTo>
                    <a:pt x="474624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7120" y="5455772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57" y="0"/>
                  </a:moveTo>
                  <a:lnTo>
                    <a:pt x="12534" y="11976"/>
                  </a:lnTo>
                  <a:lnTo>
                    <a:pt x="0" y="11950"/>
                  </a:lnTo>
                  <a:lnTo>
                    <a:pt x="10160" y="19278"/>
                  </a:lnTo>
                  <a:lnTo>
                    <a:pt x="6350" y="31089"/>
                  </a:lnTo>
                  <a:lnTo>
                    <a:pt x="16357" y="23787"/>
                  </a:lnTo>
                  <a:lnTo>
                    <a:pt x="26390" y="31089"/>
                  </a:lnTo>
                  <a:lnTo>
                    <a:pt x="22567" y="19278"/>
                  </a:lnTo>
                  <a:lnTo>
                    <a:pt x="32740" y="11950"/>
                  </a:lnTo>
                  <a:lnTo>
                    <a:pt x="20205" y="11950"/>
                  </a:lnTo>
                  <a:lnTo>
                    <a:pt x="16357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348" y="5469685"/>
              <a:ext cx="70680" cy="6910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93437" y="555945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82" y="0"/>
                  </a:moveTo>
                  <a:lnTo>
                    <a:pt x="12534" y="12001"/>
                  </a:lnTo>
                  <a:lnTo>
                    <a:pt x="0" y="11988"/>
                  </a:lnTo>
                  <a:lnTo>
                    <a:pt x="10172" y="19291"/>
                  </a:lnTo>
                  <a:lnTo>
                    <a:pt x="6375" y="31102"/>
                  </a:lnTo>
                  <a:lnTo>
                    <a:pt x="16382" y="23799"/>
                  </a:lnTo>
                  <a:lnTo>
                    <a:pt x="26390" y="31102"/>
                  </a:lnTo>
                  <a:lnTo>
                    <a:pt x="22593" y="19291"/>
                  </a:lnTo>
                  <a:lnTo>
                    <a:pt x="32765" y="11988"/>
                  </a:lnTo>
                  <a:lnTo>
                    <a:pt x="20218" y="11988"/>
                  </a:lnTo>
                  <a:lnTo>
                    <a:pt x="16382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362" y="5611374"/>
              <a:ext cx="212274" cy="8288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0641" y="555931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70" y="0"/>
                  </a:moveTo>
                  <a:lnTo>
                    <a:pt x="12534" y="11988"/>
                  </a:lnTo>
                  <a:lnTo>
                    <a:pt x="0" y="11976"/>
                  </a:lnTo>
                  <a:lnTo>
                    <a:pt x="10160" y="19278"/>
                  </a:lnTo>
                  <a:lnTo>
                    <a:pt x="6362" y="31115"/>
                  </a:lnTo>
                  <a:lnTo>
                    <a:pt x="16370" y="23774"/>
                  </a:lnTo>
                  <a:lnTo>
                    <a:pt x="26390" y="31115"/>
                  </a:lnTo>
                  <a:lnTo>
                    <a:pt x="22567" y="19278"/>
                  </a:lnTo>
                  <a:lnTo>
                    <a:pt x="32753" y="11976"/>
                  </a:lnTo>
                  <a:lnTo>
                    <a:pt x="20205" y="11976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9022" y="5469695"/>
              <a:ext cx="70608" cy="6894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8915" y="248502"/>
              <a:ext cx="3374675" cy="932606"/>
            </a:xfrm>
            <a:prstGeom prst="rect">
              <a:avLst/>
            </a:prstGeom>
          </p:spPr>
        </p:pic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61031" y="1438550"/>
            <a:ext cx="2687320" cy="623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900" spc="-75" dirty="0">
                <a:solidFill>
                  <a:srgbClr val="FFE003"/>
                </a:solidFill>
              </a:rPr>
              <a:t>Research</a:t>
            </a:r>
            <a:r>
              <a:rPr sz="3900" spc="-80" dirty="0">
                <a:solidFill>
                  <a:srgbClr val="FFE003"/>
                </a:solidFill>
              </a:rPr>
              <a:t> </a:t>
            </a:r>
            <a:r>
              <a:rPr sz="3900" spc="-20" dirty="0">
                <a:solidFill>
                  <a:srgbClr val="FFE003"/>
                </a:solidFill>
              </a:rPr>
              <a:t>Aims</a:t>
            </a:r>
            <a:endParaRPr sz="3900" dirty="0"/>
          </a:p>
        </p:txBody>
      </p:sp>
      <p:sp>
        <p:nvSpPr>
          <p:cNvPr id="20" name="object 20"/>
          <p:cNvSpPr txBox="1"/>
          <p:nvPr/>
        </p:nvSpPr>
        <p:spPr>
          <a:xfrm>
            <a:off x="434628" y="3631014"/>
            <a:ext cx="3356610" cy="3594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00" spc="85" dirty="0">
                <a:solidFill>
                  <a:srgbClr val="FFFFFF"/>
                </a:solidFill>
                <a:latin typeface="Tahoma"/>
                <a:cs typeface="Tahoma"/>
              </a:rPr>
              <a:t>Understand</a:t>
            </a:r>
            <a:r>
              <a:rPr sz="22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6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2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ahoma"/>
                <a:cs typeface="Tahoma"/>
              </a:rPr>
              <a:t>impact</a:t>
            </a:r>
            <a:r>
              <a:rPr sz="22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5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4841" y="3964949"/>
            <a:ext cx="3735070" cy="6934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2635"/>
              </a:lnSpc>
              <a:spcBef>
                <a:spcPts val="90"/>
              </a:spcBef>
            </a:pPr>
            <a:r>
              <a:rPr sz="2200" spc="-110" dirty="0">
                <a:solidFill>
                  <a:srgbClr val="FFF7C0"/>
                </a:solidFill>
                <a:latin typeface="Arial Black"/>
                <a:cs typeface="Arial Black"/>
              </a:rPr>
              <a:t>indoor</a:t>
            </a:r>
            <a:r>
              <a:rPr sz="220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45" dirty="0">
                <a:solidFill>
                  <a:srgbClr val="FFF7C0"/>
                </a:solidFill>
                <a:latin typeface="Arial Black"/>
                <a:cs typeface="Arial Black"/>
              </a:rPr>
              <a:t>and</a:t>
            </a:r>
            <a:r>
              <a:rPr sz="2200" spc="-13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14" dirty="0">
                <a:solidFill>
                  <a:srgbClr val="FFF7C0"/>
                </a:solidFill>
                <a:latin typeface="Arial Black"/>
                <a:cs typeface="Arial Black"/>
              </a:rPr>
              <a:t>outdoor</a:t>
            </a:r>
            <a:r>
              <a:rPr sz="2200" spc="-13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14" dirty="0">
                <a:solidFill>
                  <a:srgbClr val="FFF7C0"/>
                </a:solidFill>
                <a:latin typeface="Arial Black"/>
                <a:cs typeface="Arial Black"/>
              </a:rPr>
              <a:t>lighting</a:t>
            </a:r>
            <a:endParaRPr sz="2200" dirty="0">
              <a:latin typeface="Arial Black"/>
              <a:cs typeface="Arial Black"/>
            </a:endParaRPr>
          </a:p>
          <a:p>
            <a:pPr marL="635" algn="ctr">
              <a:lnSpc>
                <a:spcPts val="2635"/>
              </a:lnSpc>
            </a:pPr>
            <a:r>
              <a:rPr sz="2200" spc="120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22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45" dirty="0">
                <a:solidFill>
                  <a:srgbClr val="FFF7C0"/>
                </a:solidFill>
                <a:latin typeface="Arial Black"/>
                <a:cs typeface="Arial Black"/>
              </a:rPr>
              <a:t>health and</a:t>
            </a:r>
            <a:r>
              <a:rPr sz="220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65" dirty="0">
                <a:solidFill>
                  <a:srgbClr val="FFF7C0"/>
                </a:solidFill>
                <a:latin typeface="Arial Black"/>
                <a:cs typeface="Arial Black"/>
              </a:rPr>
              <a:t>wellbeing</a:t>
            </a:r>
            <a:endParaRPr sz="2200" dirty="0">
              <a:latin typeface="Arial Black"/>
              <a:cs typeface="Arial Blac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37758" y="2266607"/>
            <a:ext cx="8115934" cy="137858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38125" marR="1144905" indent="-226060">
              <a:lnSpc>
                <a:spcPts val="2630"/>
              </a:lnSpc>
              <a:spcBef>
                <a:spcPts val="185"/>
              </a:spcBef>
            </a:pPr>
            <a:r>
              <a:rPr sz="2200" spc="85" dirty="0">
                <a:solidFill>
                  <a:srgbClr val="FFFFFF"/>
                </a:solidFill>
                <a:latin typeface="Tahoma"/>
                <a:cs typeface="Tahoma"/>
              </a:rPr>
              <a:t>Understand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90" dirty="0">
                <a:solidFill>
                  <a:srgbClr val="FFFFFF"/>
                </a:solidFill>
                <a:latin typeface="Tahoma"/>
                <a:cs typeface="Tahoma"/>
              </a:rPr>
              <a:t>how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6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ahoma"/>
                <a:cs typeface="Tahoma"/>
              </a:rPr>
              <a:t>health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9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well-</a:t>
            </a:r>
            <a:r>
              <a:rPr sz="2200" spc="50" dirty="0">
                <a:solidFill>
                  <a:srgbClr val="FFFFFF"/>
                </a:solidFill>
                <a:latin typeface="Tahoma"/>
                <a:cs typeface="Tahoma"/>
              </a:rPr>
              <a:t>being</a:t>
            </a:r>
            <a:r>
              <a:rPr sz="2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ahoma"/>
                <a:cs typeface="Tahoma"/>
              </a:rPr>
              <a:t>impacts</a:t>
            </a:r>
            <a:r>
              <a:rPr sz="22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6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lighting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ahoma"/>
                <a:cs typeface="Tahoma"/>
              </a:rPr>
              <a:t>connect</a:t>
            </a: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75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14" dirty="0">
                <a:solidFill>
                  <a:srgbClr val="FFF7C0"/>
                </a:solidFill>
                <a:latin typeface="Arial Black"/>
                <a:cs typeface="Arial Black"/>
              </a:rPr>
              <a:t>urban</a:t>
            </a:r>
            <a:r>
              <a:rPr sz="2200" spc="-8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60" dirty="0">
                <a:solidFill>
                  <a:srgbClr val="FFF7C0"/>
                </a:solidFill>
                <a:latin typeface="Arial Black"/>
                <a:cs typeface="Arial Black"/>
              </a:rPr>
              <a:t>diversity</a:t>
            </a:r>
            <a:r>
              <a:rPr sz="2200" spc="-8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45" dirty="0">
                <a:solidFill>
                  <a:srgbClr val="FFF7C0"/>
                </a:solidFill>
                <a:latin typeface="Arial Black"/>
                <a:cs typeface="Arial Black"/>
              </a:rPr>
              <a:t>and</a:t>
            </a:r>
            <a:r>
              <a:rPr sz="2200" spc="-8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30" dirty="0">
                <a:solidFill>
                  <a:srgbClr val="FFF7C0"/>
                </a:solidFill>
                <a:latin typeface="Arial Black"/>
                <a:cs typeface="Arial Black"/>
              </a:rPr>
              <a:t>inequality</a:t>
            </a:r>
            <a:endParaRPr sz="2200" dirty="0">
              <a:latin typeface="Arial Black"/>
              <a:cs typeface="Arial Black"/>
            </a:endParaRPr>
          </a:p>
          <a:p>
            <a:pPr marL="4651375">
              <a:lnSpc>
                <a:spcPct val="100000"/>
              </a:lnSpc>
              <a:spcBef>
                <a:spcPts val="2665"/>
              </a:spcBef>
            </a:pPr>
            <a:r>
              <a:rPr sz="2200" spc="60" dirty="0">
                <a:solidFill>
                  <a:srgbClr val="FFFFFF"/>
                </a:solidFill>
                <a:latin typeface="Tahoma"/>
                <a:cs typeface="Tahoma"/>
              </a:rPr>
              <a:t>Ensure</a:t>
            </a:r>
            <a:r>
              <a:rPr sz="22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50" dirty="0">
                <a:solidFill>
                  <a:srgbClr val="FFFFFF"/>
                </a:solidFill>
                <a:latin typeface="Tahoma"/>
                <a:cs typeface="Tahoma"/>
              </a:rPr>
              <a:t>that</a:t>
            </a:r>
            <a:r>
              <a:rPr sz="22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14" dirty="0">
                <a:solidFill>
                  <a:srgbClr val="FFF7C0"/>
                </a:solidFill>
                <a:latin typeface="Arial Black"/>
                <a:cs typeface="Arial Black"/>
              </a:rPr>
              <a:t>urban</a:t>
            </a:r>
            <a:r>
              <a:rPr sz="2200" spc="-14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14" dirty="0">
                <a:solidFill>
                  <a:srgbClr val="FFF7C0"/>
                </a:solidFill>
                <a:latin typeface="Arial Black"/>
                <a:cs typeface="Arial Black"/>
              </a:rPr>
              <a:t>lighting</a:t>
            </a:r>
            <a:endParaRPr sz="2200" dirty="0">
              <a:latin typeface="Arial Black"/>
              <a:cs typeface="Arial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08685" y="3619326"/>
            <a:ext cx="3413125" cy="10274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065" marR="5080" algn="ctr">
              <a:lnSpc>
                <a:spcPts val="2630"/>
              </a:lnSpc>
              <a:spcBef>
                <a:spcPts val="185"/>
              </a:spcBef>
            </a:pPr>
            <a:r>
              <a:rPr sz="2200" spc="-175" dirty="0">
                <a:solidFill>
                  <a:srgbClr val="FFF7C0"/>
                </a:solidFill>
                <a:latin typeface="Arial Black"/>
                <a:cs typeface="Arial Black"/>
              </a:rPr>
              <a:t>design</a:t>
            </a:r>
            <a:r>
              <a:rPr sz="220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45" dirty="0">
                <a:solidFill>
                  <a:srgbClr val="FFF7C0"/>
                </a:solidFill>
                <a:latin typeface="Arial Black"/>
                <a:cs typeface="Arial Black"/>
              </a:rPr>
              <a:t>and</a:t>
            </a:r>
            <a:r>
              <a:rPr sz="220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90" dirty="0">
                <a:solidFill>
                  <a:srgbClr val="FFF7C0"/>
                </a:solidFill>
                <a:latin typeface="Arial Black"/>
                <a:cs typeface="Arial Black"/>
              </a:rPr>
              <a:t>policy</a:t>
            </a:r>
            <a:r>
              <a:rPr sz="220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55" dirty="0">
                <a:solidFill>
                  <a:srgbClr val="FFF7C0"/>
                </a:solidFill>
                <a:latin typeface="Arial Black"/>
                <a:cs typeface="Arial Black"/>
              </a:rPr>
              <a:t>making </a:t>
            </a:r>
            <a:r>
              <a:rPr sz="2200" spc="-160" dirty="0">
                <a:solidFill>
                  <a:srgbClr val="FFF7C0"/>
                </a:solidFill>
                <a:latin typeface="Arial Black"/>
                <a:cs typeface="Arial Black"/>
              </a:rPr>
              <a:t>are</a:t>
            </a:r>
            <a:r>
              <a:rPr sz="2200" spc="-145" dirty="0">
                <a:solidFill>
                  <a:srgbClr val="FFF7C0"/>
                </a:solidFill>
                <a:latin typeface="Arial Black"/>
                <a:cs typeface="Arial Black"/>
              </a:rPr>
              <a:t> better</a:t>
            </a:r>
            <a:r>
              <a:rPr sz="220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-114" dirty="0">
                <a:solidFill>
                  <a:srgbClr val="FFF7C0"/>
                </a:solidFill>
                <a:latin typeface="Arial Black"/>
                <a:cs typeface="Arial Black"/>
              </a:rPr>
              <a:t>informed</a:t>
            </a:r>
            <a:r>
              <a:rPr sz="220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200" spc="30" dirty="0">
                <a:solidFill>
                  <a:srgbClr val="FFFFFF"/>
                </a:solidFill>
                <a:latin typeface="Tahoma"/>
                <a:cs typeface="Tahoma"/>
              </a:rPr>
              <a:t>by </a:t>
            </a:r>
            <a:r>
              <a:rPr sz="2200" spc="70" dirty="0">
                <a:solidFill>
                  <a:srgbClr val="FFFFFF"/>
                </a:solidFill>
                <a:latin typeface="Tahoma"/>
                <a:cs typeface="Tahoma"/>
              </a:rPr>
              <a:t>research</a:t>
            </a:r>
            <a:r>
              <a:rPr sz="22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9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2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Tahoma"/>
                <a:cs typeface="Tahoma"/>
              </a:rPr>
              <a:t>evidence</a:t>
            </a:r>
            <a:endParaRPr sz="2200">
              <a:latin typeface="Tahoma"/>
              <a:cs typeface="Tahom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921972" y="3916203"/>
            <a:ext cx="949960" cy="949960"/>
            <a:chOff x="8921972" y="3916203"/>
            <a:chExt cx="949960" cy="949960"/>
          </a:xfrm>
        </p:grpSpPr>
        <p:sp>
          <p:nvSpPr>
            <p:cNvPr id="25" name="object 25"/>
            <p:cNvSpPr/>
            <p:nvPr/>
          </p:nvSpPr>
          <p:spPr>
            <a:xfrm>
              <a:off x="8921972" y="3916207"/>
              <a:ext cx="949960" cy="949960"/>
            </a:xfrm>
            <a:custGeom>
              <a:avLst/>
              <a:gdLst/>
              <a:ahLst/>
              <a:cxnLst/>
              <a:rect l="l" t="t" r="r" b="b"/>
              <a:pathLst>
                <a:path w="949959" h="949960">
                  <a:moveTo>
                    <a:pt x="474979" y="0"/>
                  </a:moveTo>
                  <a:lnTo>
                    <a:pt x="426414" y="2452"/>
                  </a:lnTo>
                  <a:lnTo>
                    <a:pt x="379252" y="9649"/>
                  </a:lnTo>
                  <a:lnTo>
                    <a:pt x="333732" y="21353"/>
                  </a:lnTo>
                  <a:lnTo>
                    <a:pt x="290093" y="37325"/>
                  </a:lnTo>
                  <a:lnTo>
                    <a:pt x="248573" y="57326"/>
                  </a:lnTo>
                  <a:lnTo>
                    <a:pt x="209411" y="81117"/>
                  </a:lnTo>
                  <a:lnTo>
                    <a:pt x="172845" y="108460"/>
                  </a:lnTo>
                  <a:lnTo>
                    <a:pt x="139115" y="139115"/>
                  </a:lnTo>
                  <a:lnTo>
                    <a:pt x="108460" y="172845"/>
                  </a:lnTo>
                  <a:lnTo>
                    <a:pt x="81117" y="209411"/>
                  </a:lnTo>
                  <a:lnTo>
                    <a:pt x="57326" y="248573"/>
                  </a:lnTo>
                  <a:lnTo>
                    <a:pt x="37325" y="290093"/>
                  </a:lnTo>
                  <a:lnTo>
                    <a:pt x="21353" y="333732"/>
                  </a:lnTo>
                  <a:lnTo>
                    <a:pt x="9649" y="379252"/>
                  </a:lnTo>
                  <a:lnTo>
                    <a:pt x="2452" y="426414"/>
                  </a:lnTo>
                  <a:lnTo>
                    <a:pt x="0" y="474980"/>
                  </a:lnTo>
                  <a:lnTo>
                    <a:pt x="2452" y="523543"/>
                  </a:lnTo>
                  <a:lnTo>
                    <a:pt x="9649" y="570703"/>
                  </a:lnTo>
                  <a:lnTo>
                    <a:pt x="21353" y="616222"/>
                  </a:lnTo>
                  <a:lnTo>
                    <a:pt x="37325" y="659861"/>
                  </a:lnTo>
                  <a:lnTo>
                    <a:pt x="57326" y="701381"/>
                  </a:lnTo>
                  <a:lnTo>
                    <a:pt x="81117" y="740543"/>
                  </a:lnTo>
                  <a:lnTo>
                    <a:pt x="108460" y="777109"/>
                  </a:lnTo>
                  <a:lnTo>
                    <a:pt x="139115" y="810839"/>
                  </a:lnTo>
                  <a:lnTo>
                    <a:pt x="172845" y="841495"/>
                  </a:lnTo>
                  <a:lnTo>
                    <a:pt x="209411" y="868839"/>
                  </a:lnTo>
                  <a:lnTo>
                    <a:pt x="248573" y="892631"/>
                  </a:lnTo>
                  <a:lnTo>
                    <a:pt x="290093" y="912632"/>
                  </a:lnTo>
                  <a:lnTo>
                    <a:pt x="333732" y="928605"/>
                  </a:lnTo>
                  <a:lnTo>
                    <a:pt x="379252" y="940309"/>
                  </a:lnTo>
                  <a:lnTo>
                    <a:pt x="426414" y="947507"/>
                  </a:lnTo>
                  <a:lnTo>
                    <a:pt x="474979" y="949960"/>
                  </a:lnTo>
                  <a:lnTo>
                    <a:pt x="523545" y="947507"/>
                  </a:lnTo>
                  <a:lnTo>
                    <a:pt x="570707" y="940309"/>
                  </a:lnTo>
                  <a:lnTo>
                    <a:pt x="616227" y="928605"/>
                  </a:lnTo>
                  <a:lnTo>
                    <a:pt x="659866" y="912632"/>
                  </a:lnTo>
                  <a:lnTo>
                    <a:pt x="701386" y="892631"/>
                  </a:lnTo>
                  <a:lnTo>
                    <a:pt x="740548" y="868839"/>
                  </a:lnTo>
                  <a:lnTo>
                    <a:pt x="777114" y="841495"/>
                  </a:lnTo>
                  <a:lnTo>
                    <a:pt x="810844" y="810839"/>
                  </a:lnTo>
                  <a:lnTo>
                    <a:pt x="841499" y="777109"/>
                  </a:lnTo>
                  <a:lnTo>
                    <a:pt x="868842" y="740543"/>
                  </a:lnTo>
                  <a:lnTo>
                    <a:pt x="892633" y="701381"/>
                  </a:lnTo>
                  <a:lnTo>
                    <a:pt x="912634" y="659861"/>
                  </a:lnTo>
                  <a:lnTo>
                    <a:pt x="928606" y="616222"/>
                  </a:lnTo>
                  <a:lnTo>
                    <a:pt x="940310" y="570703"/>
                  </a:lnTo>
                  <a:lnTo>
                    <a:pt x="947507" y="523543"/>
                  </a:lnTo>
                  <a:lnTo>
                    <a:pt x="949960" y="474980"/>
                  </a:lnTo>
                  <a:lnTo>
                    <a:pt x="946641" y="422241"/>
                  </a:lnTo>
                  <a:lnTo>
                    <a:pt x="937288" y="371423"/>
                  </a:lnTo>
                  <a:lnTo>
                    <a:pt x="922810" y="322503"/>
                  </a:lnTo>
                  <a:lnTo>
                    <a:pt x="904113" y="275461"/>
                  </a:lnTo>
                  <a:lnTo>
                    <a:pt x="882103" y="230276"/>
                  </a:lnTo>
                  <a:lnTo>
                    <a:pt x="855652" y="182253"/>
                  </a:lnTo>
                  <a:lnTo>
                    <a:pt x="830705" y="149799"/>
                  </a:lnTo>
                  <a:lnTo>
                    <a:pt x="792744" y="118112"/>
                  </a:lnTo>
                  <a:lnTo>
                    <a:pt x="727252" y="72390"/>
                  </a:lnTo>
                  <a:lnTo>
                    <a:pt x="681996" y="47768"/>
                  </a:lnTo>
                  <a:lnTo>
                    <a:pt x="633460" y="27678"/>
                  </a:lnTo>
                  <a:lnTo>
                    <a:pt x="582324" y="12661"/>
                  </a:lnTo>
                  <a:lnTo>
                    <a:pt x="529270" y="3255"/>
                  </a:lnTo>
                  <a:lnTo>
                    <a:pt x="474979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396955" y="3916203"/>
              <a:ext cx="474980" cy="949960"/>
            </a:xfrm>
            <a:custGeom>
              <a:avLst/>
              <a:gdLst/>
              <a:ahLst/>
              <a:cxnLst/>
              <a:rect l="l" t="t" r="r" b="b"/>
              <a:pathLst>
                <a:path w="474979" h="949960">
                  <a:moveTo>
                    <a:pt x="0" y="0"/>
                  </a:moveTo>
                  <a:lnTo>
                    <a:pt x="0" y="949959"/>
                  </a:lnTo>
                  <a:lnTo>
                    <a:pt x="48563" y="947507"/>
                  </a:lnTo>
                  <a:lnTo>
                    <a:pt x="95723" y="940310"/>
                  </a:lnTo>
                  <a:lnTo>
                    <a:pt x="141242" y="928606"/>
                  </a:lnTo>
                  <a:lnTo>
                    <a:pt x="184881" y="912634"/>
                  </a:lnTo>
                  <a:lnTo>
                    <a:pt x="226401" y="892633"/>
                  </a:lnTo>
                  <a:lnTo>
                    <a:pt x="265563" y="868842"/>
                  </a:lnTo>
                  <a:lnTo>
                    <a:pt x="302129" y="841499"/>
                  </a:lnTo>
                  <a:lnTo>
                    <a:pt x="335859" y="810844"/>
                  </a:lnTo>
                  <a:lnTo>
                    <a:pt x="366515" y="777114"/>
                  </a:lnTo>
                  <a:lnTo>
                    <a:pt x="393859" y="740548"/>
                  </a:lnTo>
                  <a:lnTo>
                    <a:pt x="417651" y="701386"/>
                  </a:lnTo>
                  <a:lnTo>
                    <a:pt x="437652" y="659866"/>
                  </a:lnTo>
                  <a:lnTo>
                    <a:pt x="453625" y="616227"/>
                  </a:lnTo>
                  <a:lnTo>
                    <a:pt x="465329" y="570707"/>
                  </a:lnTo>
                  <a:lnTo>
                    <a:pt x="472527" y="523545"/>
                  </a:lnTo>
                  <a:lnTo>
                    <a:pt x="474979" y="474979"/>
                  </a:lnTo>
                  <a:lnTo>
                    <a:pt x="471661" y="422242"/>
                  </a:lnTo>
                  <a:lnTo>
                    <a:pt x="462309" y="371426"/>
                  </a:lnTo>
                  <a:lnTo>
                    <a:pt x="447833" y="322509"/>
                  </a:lnTo>
                  <a:lnTo>
                    <a:pt x="429139" y="275466"/>
                  </a:lnTo>
                  <a:lnTo>
                    <a:pt x="407136" y="230276"/>
                  </a:lnTo>
                  <a:lnTo>
                    <a:pt x="364910" y="171439"/>
                  </a:lnTo>
                  <a:lnTo>
                    <a:pt x="313678" y="120962"/>
                  </a:lnTo>
                  <a:lnTo>
                    <a:pt x="270460" y="85670"/>
                  </a:lnTo>
                  <a:lnTo>
                    <a:pt x="207016" y="47773"/>
                  </a:lnTo>
                  <a:lnTo>
                    <a:pt x="158480" y="27684"/>
                  </a:lnTo>
                  <a:lnTo>
                    <a:pt x="107344" y="12665"/>
                  </a:lnTo>
                  <a:lnTo>
                    <a:pt x="54290" y="3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089115" y="4083346"/>
              <a:ext cx="615950" cy="615950"/>
            </a:xfrm>
            <a:custGeom>
              <a:avLst/>
              <a:gdLst/>
              <a:ahLst/>
              <a:cxnLst/>
              <a:rect l="l" t="t" r="r" b="b"/>
              <a:pathLst>
                <a:path w="615950" h="615950">
                  <a:moveTo>
                    <a:pt x="307835" y="0"/>
                  </a:moveTo>
                  <a:lnTo>
                    <a:pt x="262348" y="3337"/>
                  </a:lnTo>
                  <a:lnTo>
                    <a:pt x="218932" y="13034"/>
                  </a:lnTo>
                  <a:lnTo>
                    <a:pt x="178064" y="28612"/>
                  </a:lnTo>
                  <a:lnTo>
                    <a:pt x="140220" y="49596"/>
                  </a:lnTo>
                  <a:lnTo>
                    <a:pt x="105877" y="75510"/>
                  </a:lnTo>
                  <a:lnTo>
                    <a:pt x="75510" y="105877"/>
                  </a:lnTo>
                  <a:lnTo>
                    <a:pt x="49596" y="140220"/>
                  </a:lnTo>
                  <a:lnTo>
                    <a:pt x="28612" y="178064"/>
                  </a:lnTo>
                  <a:lnTo>
                    <a:pt x="13034" y="218932"/>
                  </a:lnTo>
                  <a:lnTo>
                    <a:pt x="3337" y="262348"/>
                  </a:lnTo>
                  <a:lnTo>
                    <a:pt x="0" y="307835"/>
                  </a:lnTo>
                  <a:lnTo>
                    <a:pt x="3337" y="353325"/>
                  </a:lnTo>
                  <a:lnTo>
                    <a:pt x="13034" y="396742"/>
                  </a:lnTo>
                  <a:lnTo>
                    <a:pt x="28612" y="437611"/>
                  </a:lnTo>
                  <a:lnTo>
                    <a:pt x="49596" y="475455"/>
                  </a:lnTo>
                  <a:lnTo>
                    <a:pt x="75510" y="509798"/>
                  </a:lnTo>
                  <a:lnTo>
                    <a:pt x="105877" y="540164"/>
                  </a:lnTo>
                  <a:lnTo>
                    <a:pt x="140220" y="566076"/>
                  </a:lnTo>
                  <a:lnTo>
                    <a:pt x="178064" y="587059"/>
                  </a:lnTo>
                  <a:lnTo>
                    <a:pt x="218932" y="602637"/>
                  </a:lnTo>
                  <a:lnTo>
                    <a:pt x="262348" y="612332"/>
                  </a:lnTo>
                  <a:lnTo>
                    <a:pt x="307835" y="615670"/>
                  </a:lnTo>
                  <a:lnTo>
                    <a:pt x="353325" y="612332"/>
                  </a:lnTo>
                  <a:lnTo>
                    <a:pt x="396742" y="602637"/>
                  </a:lnTo>
                  <a:lnTo>
                    <a:pt x="437611" y="587059"/>
                  </a:lnTo>
                  <a:lnTo>
                    <a:pt x="475455" y="566076"/>
                  </a:lnTo>
                  <a:lnTo>
                    <a:pt x="509798" y="540164"/>
                  </a:lnTo>
                  <a:lnTo>
                    <a:pt x="540164" y="509798"/>
                  </a:lnTo>
                  <a:lnTo>
                    <a:pt x="566076" y="475455"/>
                  </a:lnTo>
                  <a:lnTo>
                    <a:pt x="587059" y="437611"/>
                  </a:lnTo>
                  <a:lnTo>
                    <a:pt x="602637" y="396742"/>
                  </a:lnTo>
                  <a:lnTo>
                    <a:pt x="612332" y="353325"/>
                  </a:lnTo>
                  <a:lnTo>
                    <a:pt x="615670" y="307835"/>
                  </a:lnTo>
                  <a:lnTo>
                    <a:pt x="613518" y="270997"/>
                  </a:lnTo>
                  <a:lnTo>
                    <a:pt x="597207" y="203399"/>
                  </a:lnTo>
                  <a:lnTo>
                    <a:pt x="559982" y="122770"/>
                  </a:lnTo>
                  <a:lnTo>
                    <a:pt x="506392" y="67791"/>
                  </a:lnTo>
                  <a:lnTo>
                    <a:pt x="451738" y="35623"/>
                  </a:lnTo>
                  <a:lnTo>
                    <a:pt x="383444" y="8743"/>
                  </a:lnTo>
                  <a:lnTo>
                    <a:pt x="307835" y="0"/>
                  </a:lnTo>
                  <a:close/>
                </a:path>
              </a:pathLst>
            </a:custGeom>
            <a:solidFill>
              <a:srgbClr val="ABB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396951" y="4083348"/>
              <a:ext cx="307975" cy="615950"/>
            </a:xfrm>
            <a:custGeom>
              <a:avLst/>
              <a:gdLst/>
              <a:ahLst/>
              <a:cxnLst/>
              <a:rect l="l" t="t" r="r" b="b"/>
              <a:pathLst>
                <a:path w="307975" h="615950">
                  <a:moveTo>
                    <a:pt x="0" y="0"/>
                  </a:moveTo>
                  <a:lnTo>
                    <a:pt x="0" y="615670"/>
                  </a:lnTo>
                  <a:lnTo>
                    <a:pt x="45490" y="612332"/>
                  </a:lnTo>
                  <a:lnTo>
                    <a:pt x="88907" y="602637"/>
                  </a:lnTo>
                  <a:lnTo>
                    <a:pt x="129776" y="587059"/>
                  </a:lnTo>
                  <a:lnTo>
                    <a:pt x="167620" y="566076"/>
                  </a:lnTo>
                  <a:lnTo>
                    <a:pt x="201963" y="540164"/>
                  </a:lnTo>
                  <a:lnTo>
                    <a:pt x="232329" y="509798"/>
                  </a:lnTo>
                  <a:lnTo>
                    <a:pt x="258241" y="475455"/>
                  </a:lnTo>
                  <a:lnTo>
                    <a:pt x="279224" y="437611"/>
                  </a:lnTo>
                  <a:lnTo>
                    <a:pt x="294802" y="396742"/>
                  </a:lnTo>
                  <a:lnTo>
                    <a:pt x="304497" y="353325"/>
                  </a:lnTo>
                  <a:lnTo>
                    <a:pt x="307835" y="307835"/>
                  </a:lnTo>
                  <a:lnTo>
                    <a:pt x="305683" y="270997"/>
                  </a:lnTo>
                  <a:lnTo>
                    <a:pt x="289372" y="203399"/>
                  </a:lnTo>
                  <a:lnTo>
                    <a:pt x="239004" y="115251"/>
                  </a:lnTo>
                  <a:lnTo>
                    <a:pt x="195459" y="72570"/>
                  </a:lnTo>
                  <a:lnTo>
                    <a:pt x="159114" y="45249"/>
                  </a:lnTo>
                  <a:lnTo>
                    <a:pt x="110428" y="19861"/>
                  </a:lnTo>
                  <a:lnTo>
                    <a:pt x="38962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D1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252042" y="4246276"/>
              <a:ext cx="290195" cy="290195"/>
            </a:xfrm>
            <a:custGeom>
              <a:avLst/>
              <a:gdLst/>
              <a:ahLst/>
              <a:cxnLst/>
              <a:rect l="l" t="t" r="r" b="b"/>
              <a:pathLst>
                <a:path w="290195" h="290195">
                  <a:moveTo>
                    <a:pt x="144907" y="0"/>
                  </a:moveTo>
                  <a:lnTo>
                    <a:pt x="99107" y="7388"/>
                  </a:lnTo>
                  <a:lnTo>
                    <a:pt x="59329" y="27960"/>
                  </a:lnTo>
                  <a:lnTo>
                    <a:pt x="27960" y="59329"/>
                  </a:lnTo>
                  <a:lnTo>
                    <a:pt x="7388" y="99107"/>
                  </a:lnTo>
                  <a:lnTo>
                    <a:pt x="0" y="144906"/>
                  </a:lnTo>
                  <a:lnTo>
                    <a:pt x="7388" y="190706"/>
                  </a:lnTo>
                  <a:lnTo>
                    <a:pt x="27960" y="230484"/>
                  </a:lnTo>
                  <a:lnTo>
                    <a:pt x="59329" y="261853"/>
                  </a:lnTo>
                  <a:lnTo>
                    <a:pt x="99107" y="282425"/>
                  </a:lnTo>
                  <a:lnTo>
                    <a:pt x="144907" y="289813"/>
                  </a:lnTo>
                  <a:lnTo>
                    <a:pt x="190706" y="282425"/>
                  </a:lnTo>
                  <a:lnTo>
                    <a:pt x="230484" y="261853"/>
                  </a:lnTo>
                  <a:lnTo>
                    <a:pt x="261853" y="230484"/>
                  </a:lnTo>
                  <a:lnTo>
                    <a:pt x="282425" y="190706"/>
                  </a:lnTo>
                  <a:lnTo>
                    <a:pt x="289814" y="144906"/>
                  </a:lnTo>
                  <a:lnTo>
                    <a:pt x="287004" y="116506"/>
                  </a:lnTo>
                  <a:lnTo>
                    <a:pt x="265468" y="64514"/>
                  </a:lnTo>
                  <a:lnTo>
                    <a:pt x="225304" y="24345"/>
                  </a:lnTo>
                  <a:lnTo>
                    <a:pt x="173309" y="2809"/>
                  </a:lnTo>
                  <a:lnTo>
                    <a:pt x="144907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396949" y="4246276"/>
              <a:ext cx="145415" cy="290195"/>
            </a:xfrm>
            <a:custGeom>
              <a:avLst/>
              <a:gdLst/>
              <a:ahLst/>
              <a:cxnLst/>
              <a:rect l="l" t="t" r="r" b="b"/>
              <a:pathLst>
                <a:path w="145415" h="290195">
                  <a:moveTo>
                    <a:pt x="0" y="0"/>
                  </a:moveTo>
                  <a:lnTo>
                    <a:pt x="0" y="289813"/>
                  </a:lnTo>
                  <a:lnTo>
                    <a:pt x="45799" y="282425"/>
                  </a:lnTo>
                  <a:lnTo>
                    <a:pt x="85577" y="261853"/>
                  </a:lnTo>
                  <a:lnTo>
                    <a:pt x="116946" y="230484"/>
                  </a:lnTo>
                  <a:lnTo>
                    <a:pt x="137518" y="190706"/>
                  </a:lnTo>
                  <a:lnTo>
                    <a:pt x="144906" y="144906"/>
                  </a:lnTo>
                  <a:lnTo>
                    <a:pt x="137518" y="99107"/>
                  </a:lnTo>
                  <a:lnTo>
                    <a:pt x="116946" y="59329"/>
                  </a:lnTo>
                  <a:lnTo>
                    <a:pt x="85577" y="27960"/>
                  </a:lnTo>
                  <a:lnTo>
                    <a:pt x="45799" y="7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361813" y="4012198"/>
              <a:ext cx="420370" cy="417830"/>
            </a:xfrm>
            <a:custGeom>
              <a:avLst/>
              <a:gdLst/>
              <a:ahLst/>
              <a:cxnLst/>
              <a:rect l="l" t="t" r="r" b="b"/>
              <a:pathLst>
                <a:path w="420370" h="417829">
                  <a:moveTo>
                    <a:pt x="390731" y="0"/>
                  </a:moveTo>
                  <a:lnTo>
                    <a:pt x="8647" y="367493"/>
                  </a:lnTo>
                  <a:lnTo>
                    <a:pt x="0" y="388167"/>
                  </a:lnTo>
                  <a:lnTo>
                    <a:pt x="2108" y="399195"/>
                  </a:lnTo>
                  <a:lnTo>
                    <a:pt x="8507" y="408908"/>
                  </a:lnTo>
                  <a:lnTo>
                    <a:pt x="14235" y="414661"/>
                  </a:lnTo>
                  <a:lnTo>
                    <a:pt x="21753" y="417544"/>
                  </a:lnTo>
                  <a:lnTo>
                    <a:pt x="29284" y="417544"/>
                  </a:lnTo>
                  <a:lnTo>
                    <a:pt x="36739" y="417544"/>
                  </a:lnTo>
                  <a:lnTo>
                    <a:pt x="44207" y="414712"/>
                  </a:lnTo>
                  <a:lnTo>
                    <a:pt x="411275" y="50044"/>
                  </a:lnTo>
                  <a:lnTo>
                    <a:pt x="417737" y="40383"/>
                  </a:lnTo>
                  <a:lnTo>
                    <a:pt x="419917" y="29376"/>
                  </a:lnTo>
                  <a:lnTo>
                    <a:pt x="417811" y="18352"/>
                  </a:lnTo>
                  <a:lnTo>
                    <a:pt x="411414" y="8642"/>
                  </a:lnTo>
                  <a:lnTo>
                    <a:pt x="401745" y="2180"/>
                  </a:lnTo>
                  <a:lnTo>
                    <a:pt x="390731" y="0"/>
                  </a:lnTo>
                  <a:close/>
                </a:path>
              </a:pathLst>
            </a:custGeom>
            <a:solidFill>
              <a:srgbClr val="003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557913" y="3917498"/>
              <a:ext cx="314325" cy="319405"/>
            </a:xfrm>
            <a:custGeom>
              <a:avLst/>
              <a:gdLst/>
              <a:ahLst/>
              <a:cxnLst/>
              <a:rect l="l" t="t" r="r" b="b"/>
              <a:pathLst>
                <a:path w="314325" h="319404">
                  <a:moveTo>
                    <a:pt x="174677" y="0"/>
                  </a:moveTo>
                  <a:lnTo>
                    <a:pt x="165787" y="155"/>
                  </a:lnTo>
                  <a:lnTo>
                    <a:pt x="157670" y="4881"/>
                  </a:lnTo>
                  <a:lnTo>
                    <a:pt x="1854" y="160697"/>
                  </a:lnTo>
                  <a:lnTo>
                    <a:pt x="0" y="167009"/>
                  </a:lnTo>
                  <a:lnTo>
                    <a:pt x="25006" y="282084"/>
                  </a:lnTo>
                  <a:lnTo>
                    <a:pt x="30073" y="287405"/>
                  </a:lnTo>
                  <a:lnTo>
                    <a:pt x="148107" y="319079"/>
                  </a:lnTo>
                  <a:lnTo>
                    <a:pt x="154838" y="317276"/>
                  </a:lnTo>
                  <a:lnTo>
                    <a:pt x="308673" y="163441"/>
                  </a:lnTo>
                  <a:lnTo>
                    <a:pt x="313291" y="155687"/>
                  </a:lnTo>
                  <a:lnTo>
                    <a:pt x="313699" y="147123"/>
                  </a:lnTo>
                  <a:lnTo>
                    <a:pt x="310187" y="139304"/>
                  </a:lnTo>
                  <a:lnTo>
                    <a:pt x="303047" y="133786"/>
                  </a:lnTo>
                  <a:lnTo>
                    <a:pt x="219798" y="97578"/>
                  </a:lnTo>
                  <a:lnTo>
                    <a:pt x="216192" y="93679"/>
                  </a:lnTo>
                  <a:lnTo>
                    <a:pt x="214515" y="88853"/>
                  </a:lnTo>
                  <a:lnTo>
                    <a:pt x="187845" y="11815"/>
                  </a:lnTo>
                  <a:lnTo>
                    <a:pt x="182607" y="4018"/>
                  </a:lnTo>
                  <a:lnTo>
                    <a:pt x="174677" y="0"/>
                  </a:lnTo>
                  <a:close/>
                </a:path>
              </a:pathLst>
            </a:custGeom>
            <a:solidFill>
              <a:srgbClr val="00A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371014" y="4020216"/>
              <a:ext cx="410845" cy="409575"/>
            </a:xfrm>
            <a:custGeom>
              <a:avLst/>
              <a:gdLst/>
              <a:ahLst/>
              <a:cxnLst/>
              <a:rect l="l" t="t" r="r" b="b"/>
              <a:pathLst>
                <a:path w="410845" h="409575">
                  <a:moveTo>
                    <a:pt x="401510" y="0"/>
                  </a:moveTo>
                  <a:lnTo>
                    <a:pt x="0" y="401510"/>
                  </a:lnTo>
                  <a:lnTo>
                    <a:pt x="5638" y="406831"/>
                  </a:lnTo>
                  <a:lnTo>
                    <a:pt x="12839" y="409524"/>
                  </a:lnTo>
                  <a:lnTo>
                    <a:pt x="27546" y="409524"/>
                  </a:lnTo>
                  <a:lnTo>
                    <a:pt x="35001" y="406692"/>
                  </a:lnTo>
                  <a:lnTo>
                    <a:pt x="402069" y="42037"/>
                  </a:lnTo>
                  <a:lnTo>
                    <a:pt x="408538" y="32369"/>
                  </a:lnTo>
                  <a:lnTo>
                    <a:pt x="410721" y="21358"/>
                  </a:lnTo>
                  <a:lnTo>
                    <a:pt x="408612" y="10333"/>
                  </a:lnTo>
                  <a:lnTo>
                    <a:pt x="402208" y="622"/>
                  </a:lnTo>
                  <a:lnTo>
                    <a:pt x="401510" y="0"/>
                  </a:lnTo>
                  <a:close/>
                </a:path>
              </a:pathLst>
            </a:custGeom>
            <a:solidFill>
              <a:srgbClr val="0026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588763" y="4014595"/>
              <a:ext cx="283210" cy="222250"/>
            </a:xfrm>
            <a:custGeom>
              <a:avLst/>
              <a:gdLst/>
              <a:ahLst/>
              <a:cxnLst/>
              <a:rect l="l" t="t" r="r" b="b"/>
              <a:pathLst>
                <a:path w="283209" h="222250">
                  <a:moveTo>
                    <a:pt x="189382" y="0"/>
                  </a:moveTo>
                  <a:lnTo>
                    <a:pt x="0" y="189382"/>
                  </a:lnTo>
                  <a:lnTo>
                    <a:pt x="1727" y="190601"/>
                  </a:lnTo>
                  <a:lnTo>
                    <a:pt x="3657" y="191554"/>
                  </a:lnTo>
                  <a:lnTo>
                    <a:pt x="117195" y="222034"/>
                  </a:lnTo>
                  <a:lnTo>
                    <a:pt x="123939" y="220230"/>
                  </a:lnTo>
                  <a:lnTo>
                    <a:pt x="277774" y="66395"/>
                  </a:lnTo>
                  <a:lnTo>
                    <a:pt x="282390" y="58649"/>
                  </a:lnTo>
                  <a:lnTo>
                    <a:pt x="282794" y="50087"/>
                  </a:lnTo>
                  <a:lnTo>
                    <a:pt x="279278" y="42265"/>
                  </a:lnTo>
                  <a:lnTo>
                    <a:pt x="272135" y="36741"/>
                  </a:lnTo>
                  <a:lnTo>
                    <a:pt x="192049" y="1917"/>
                  </a:lnTo>
                  <a:lnTo>
                    <a:pt x="189382" y="0"/>
                  </a:lnTo>
                  <a:close/>
                </a:path>
              </a:pathLst>
            </a:custGeom>
            <a:solidFill>
              <a:srgbClr val="008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4088643" y="1803777"/>
            <a:ext cx="4940300" cy="2875915"/>
            <a:chOff x="4088643" y="1803777"/>
            <a:chExt cx="4940300" cy="2875915"/>
          </a:xfrm>
        </p:grpSpPr>
        <p:sp>
          <p:nvSpPr>
            <p:cNvPr id="36" name="object 36"/>
            <p:cNvSpPr/>
            <p:nvPr/>
          </p:nvSpPr>
          <p:spPr>
            <a:xfrm>
              <a:off x="4088643" y="3729407"/>
              <a:ext cx="949960" cy="949960"/>
            </a:xfrm>
            <a:custGeom>
              <a:avLst/>
              <a:gdLst/>
              <a:ahLst/>
              <a:cxnLst/>
              <a:rect l="l" t="t" r="r" b="b"/>
              <a:pathLst>
                <a:path w="949960" h="949960">
                  <a:moveTo>
                    <a:pt x="474979" y="0"/>
                  </a:moveTo>
                  <a:lnTo>
                    <a:pt x="426414" y="2452"/>
                  </a:lnTo>
                  <a:lnTo>
                    <a:pt x="379252" y="9649"/>
                  </a:lnTo>
                  <a:lnTo>
                    <a:pt x="333732" y="21353"/>
                  </a:lnTo>
                  <a:lnTo>
                    <a:pt x="290093" y="37325"/>
                  </a:lnTo>
                  <a:lnTo>
                    <a:pt x="248573" y="57326"/>
                  </a:lnTo>
                  <a:lnTo>
                    <a:pt x="209411" y="81117"/>
                  </a:lnTo>
                  <a:lnTo>
                    <a:pt x="172845" y="108460"/>
                  </a:lnTo>
                  <a:lnTo>
                    <a:pt x="139115" y="139115"/>
                  </a:lnTo>
                  <a:lnTo>
                    <a:pt x="108460" y="172845"/>
                  </a:lnTo>
                  <a:lnTo>
                    <a:pt x="81117" y="209411"/>
                  </a:lnTo>
                  <a:lnTo>
                    <a:pt x="57326" y="248573"/>
                  </a:lnTo>
                  <a:lnTo>
                    <a:pt x="37325" y="290093"/>
                  </a:lnTo>
                  <a:lnTo>
                    <a:pt x="21353" y="333732"/>
                  </a:lnTo>
                  <a:lnTo>
                    <a:pt x="9649" y="379252"/>
                  </a:lnTo>
                  <a:lnTo>
                    <a:pt x="2452" y="426414"/>
                  </a:lnTo>
                  <a:lnTo>
                    <a:pt x="0" y="474979"/>
                  </a:lnTo>
                  <a:lnTo>
                    <a:pt x="2452" y="523543"/>
                  </a:lnTo>
                  <a:lnTo>
                    <a:pt x="9649" y="570703"/>
                  </a:lnTo>
                  <a:lnTo>
                    <a:pt x="21353" y="616222"/>
                  </a:lnTo>
                  <a:lnTo>
                    <a:pt x="37325" y="659861"/>
                  </a:lnTo>
                  <a:lnTo>
                    <a:pt x="57326" y="701381"/>
                  </a:lnTo>
                  <a:lnTo>
                    <a:pt x="81117" y="740543"/>
                  </a:lnTo>
                  <a:lnTo>
                    <a:pt x="108460" y="777109"/>
                  </a:lnTo>
                  <a:lnTo>
                    <a:pt x="139115" y="810839"/>
                  </a:lnTo>
                  <a:lnTo>
                    <a:pt x="172845" y="841495"/>
                  </a:lnTo>
                  <a:lnTo>
                    <a:pt x="209411" y="868839"/>
                  </a:lnTo>
                  <a:lnTo>
                    <a:pt x="248573" y="892631"/>
                  </a:lnTo>
                  <a:lnTo>
                    <a:pt x="290093" y="912632"/>
                  </a:lnTo>
                  <a:lnTo>
                    <a:pt x="333732" y="928605"/>
                  </a:lnTo>
                  <a:lnTo>
                    <a:pt x="379252" y="940309"/>
                  </a:lnTo>
                  <a:lnTo>
                    <a:pt x="426414" y="947507"/>
                  </a:lnTo>
                  <a:lnTo>
                    <a:pt x="474979" y="949959"/>
                  </a:lnTo>
                  <a:lnTo>
                    <a:pt x="523545" y="947507"/>
                  </a:lnTo>
                  <a:lnTo>
                    <a:pt x="570707" y="940309"/>
                  </a:lnTo>
                  <a:lnTo>
                    <a:pt x="616227" y="928605"/>
                  </a:lnTo>
                  <a:lnTo>
                    <a:pt x="659866" y="912632"/>
                  </a:lnTo>
                  <a:lnTo>
                    <a:pt x="701386" y="892631"/>
                  </a:lnTo>
                  <a:lnTo>
                    <a:pt x="740548" y="868839"/>
                  </a:lnTo>
                  <a:lnTo>
                    <a:pt x="777114" y="841495"/>
                  </a:lnTo>
                  <a:lnTo>
                    <a:pt x="810844" y="810839"/>
                  </a:lnTo>
                  <a:lnTo>
                    <a:pt x="841499" y="777109"/>
                  </a:lnTo>
                  <a:lnTo>
                    <a:pt x="868842" y="740543"/>
                  </a:lnTo>
                  <a:lnTo>
                    <a:pt x="892633" y="701381"/>
                  </a:lnTo>
                  <a:lnTo>
                    <a:pt x="912634" y="659861"/>
                  </a:lnTo>
                  <a:lnTo>
                    <a:pt x="928606" y="616222"/>
                  </a:lnTo>
                  <a:lnTo>
                    <a:pt x="940310" y="570703"/>
                  </a:lnTo>
                  <a:lnTo>
                    <a:pt x="947507" y="523543"/>
                  </a:lnTo>
                  <a:lnTo>
                    <a:pt x="949960" y="474979"/>
                  </a:lnTo>
                  <a:lnTo>
                    <a:pt x="946641" y="422241"/>
                  </a:lnTo>
                  <a:lnTo>
                    <a:pt x="937288" y="371423"/>
                  </a:lnTo>
                  <a:lnTo>
                    <a:pt x="922810" y="322503"/>
                  </a:lnTo>
                  <a:lnTo>
                    <a:pt x="904113" y="275461"/>
                  </a:lnTo>
                  <a:lnTo>
                    <a:pt x="882103" y="230276"/>
                  </a:lnTo>
                  <a:lnTo>
                    <a:pt x="855652" y="182253"/>
                  </a:lnTo>
                  <a:lnTo>
                    <a:pt x="830705" y="149799"/>
                  </a:lnTo>
                  <a:lnTo>
                    <a:pt x="792744" y="118112"/>
                  </a:lnTo>
                  <a:lnTo>
                    <a:pt x="727252" y="72389"/>
                  </a:lnTo>
                  <a:lnTo>
                    <a:pt x="681996" y="47768"/>
                  </a:lnTo>
                  <a:lnTo>
                    <a:pt x="633460" y="27678"/>
                  </a:lnTo>
                  <a:lnTo>
                    <a:pt x="582324" y="12661"/>
                  </a:lnTo>
                  <a:lnTo>
                    <a:pt x="529270" y="3255"/>
                  </a:lnTo>
                  <a:lnTo>
                    <a:pt x="474979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563625" y="3729403"/>
              <a:ext cx="474980" cy="949960"/>
            </a:xfrm>
            <a:custGeom>
              <a:avLst/>
              <a:gdLst/>
              <a:ahLst/>
              <a:cxnLst/>
              <a:rect l="l" t="t" r="r" b="b"/>
              <a:pathLst>
                <a:path w="474979" h="949960">
                  <a:moveTo>
                    <a:pt x="0" y="0"/>
                  </a:moveTo>
                  <a:lnTo>
                    <a:pt x="0" y="949960"/>
                  </a:lnTo>
                  <a:lnTo>
                    <a:pt x="48563" y="947507"/>
                  </a:lnTo>
                  <a:lnTo>
                    <a:pt x="95723" y="940310"/>
                  </a:lnTo>
                  <a:lnTo>
                    <a:pt x="141242" y="928606"/>
                  </a:lnTo>
                  <a:lnTo>
                    <a:pt x="184881" y="912634"/>
                  </a:lnTo>
                  <a:lnTo>
                    <a:pt x="226401" y="892633"/>
                  </a:lnTo>
                  <a:lnTo>
                    <a:pt x="265563" y="868842"/>
                  </a:lnTo>
                  <a:lnTo>
                    <a:pt x="302129" y="841499"/>
                  </a:lnTo>
                  <a:lnTo>
                    <a:pt x="335859" y="810844"/>
                  </a:lnTo>
                  <a:lnTo>
                    <a:pt x="366515" y="777114"/>
                  </a:lnTo>
                  <a:lnTo>
                    <a:pt x="393859" y="740548"/>
                  </a:lnTo>
                  <a:lnTo>
                    <a:pt x="417651" y="701386"/>
                  </a:lnTo>
                  <a:lnTo>
                    <a:pt x="437652" y="659866"/>
                  </a:lnTo>
                  <a:lnTo>
                    <a:pt x="453625" y="616227"/>
                  </a:lnTo>
                  <a:lnTo>
                    <a:pt x="465329" y="570707"/>
                  </a:lnTo>
                  <a:lnTo>
                    <a:pt x="472527" y="523545"/>
                  </a:lnTo>
                  <a:lnTo>
                    <a:pt x="474979" y="474980"/>
                  </a:lnTo>
                  <a:lnTo>
                    <a:pt x="471661" y="422242"/>
                  </a:lnTo>
                  <a:lnTo>
                    <a:pt x="462309" y="371426"/>
                  </a:lnTo>
                  <a:lnTo>
                    <a:pt x="447833" y="322509"/>
                  </a:lnTo>
                  <a:lnTo>
                    <a:pt x="429139" y="275466"/>
                  </a:lnTo>
                  <a:lnTo>
                    <a:pt x="407136" y="230276"/>
                  </a:lnTo>
                  <a:lnTo>
                    <a:pt x="364910" y="171439"/>
                  </a:lnTo>
                  <a:lnTo>
                    <a:pt x="313678" y="120962"/>
                  </a:lnTo>
                  <a:lnTo>
                    <a:pt x="270460" y="85670"/>
                  </a:lnTo>
                  <a:lnTo>
                    <a:pt x="207016" y="47773"/>
                  </a:lnTo>
                  <a:lnTo>
                    <a:pt x="158480" y="27684"/>
                  </a:lnTo>
                  <a:lnTo>
                    <a:pt x="107344" y="12665"/>
                  </a:lnTo>
                  <a:lnTo>
                    <a:pt x="54290" y="3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255785" y="3896544"/>
              <a:ext cx="615950" cy="615950"/>
            </a:xfrm>
            <a:custGeom>
              <a:avLst/>
              <a:gdLst/>
              <a:ahLst/>
              <a:cxnLst/>
              <a:rect l="l" t="t" r="r" b="b"/>
              <a:pathLst>
                <a:path w="615950" h="615950">
                  <a:moveTo>
                    <a:pt x="307835" y="0"/>
                  </a:moveTo>
                  <a:lnTo>
                    <a:pt x="262345" y="3337"/>
                  </a:lnTo>
                  <a:lnTo>
                    <a:pt x="218927" y="13034"/>
                  </a:lnTo>
                  <a:lnTo>
                    <a:pt x="178058" y="28612"/>
                  </a:lnTo>
                  <a:lnTo>
                    <a:pt x="140214" y="49596"/>
                  </a:lnTo>
                  <a:lnTo>
                    <a:pt x="105871" y="75510"/>
                  </a:lnTo>
                  <a:lnTo>
                    <a:pt x="75506" y="105877"/>
                  </a:lnTo>
                  <a:lnTo>
                    <a:pt x="49593" y="140220"/>
                  </a:lnTo>
                  <a:lnTo>
                    <a:pt x="28610" y="178064"/>
                  </a:lnTo>
                  <a:lnTo>
                    <a:pt x="13033" y="218932"/>
                  </a:lnTo>
                  <a:lnTo>
                    <a:pt x="3337" y="262348"/>
                  </a:lnTo>
                  <a:lnTo>
                    <a:pt x="0" y="307835"/>
                  </a:lnTo>
                  <a:lnTo>
                    <a:pt x="3337" y="353325"/>
                  </a:lnTo>
                  <a:lnTo>
                    <a:pt x="13033" y="396742"/>
                  </a:lnTo>
                  <a:lnTo>
                    <a:pt x="28610" y="437611"/>
                  </a:lnTo>
                  <a:lnTo>
                    <a:pt x="49593" y="475455"/>
                  </a:lnTo>
                  <a:lnTo>
                    <a:pt x="75506" y="509798"/>
                  </a:lnTo>
                  <a:lnTo>
                    <a:pt x="105871" y="540164"/>
                  </a:lnTo>
                  <a:lnTo>
                    <a:pt x="140214" y="566076"/>
                  </a:lnTo>
                  <a:lnTo>
                    <a:pt x="178058" y="587059"/>
                  </a:lnTo>
                  <a:lnTo>
                    <a:pt x="218927" y="602637"/>
                  </a:lnTo>
                  <a:lnTo>
                    <a:pt x="262345" y="612332"/>
                  </a:lnTo>
                  <a:lnTo>
                    <a:pt x="307835" y="615670"/>
                  </a:lnTo>
                  <a:lnTo>
                    <a:pt x="353325" y="612332"/>
                  </a:lnTo>
                  <a:lnTo>
                    <a:pt x="396742" y="602637"/>
                  </a:lnTo>
                  <a:lnTo>
                    <a:pt x="437611" y="587059"/>
                  </a:lnTo>
                  <a:lnTo>
                    <a:pt x="475455" y="566076"/>
                  </a:lnTo>
                  <a:lnTo>
                    <a:pt x="509798" y="540164"/>
                  </a:lnTo>
                  <a:lnTo>
                    <a:pt x="540164" y="509798"/>
                  </a:lnTo>
                  <a:lnTo>
                    <a:pt x="566076" y="475455"/>
                  </a:lnTo>
                  <a:lnTo>
                    <a:pt x="587059" y="437611"/>
                  </a:lnTo>
                  <a:lnTo>
                    <a:pt x="602637" y="396742"/>
                  </a:lnTo>
                  <a:lnTo>
                    <a:pt x="612332" y="353325"/>
                  </a:lnTo>
                  <a:lnTo>
                    <a:pt x="615670" y="307835"/>
                  </a:lnTo>
                  <a:lnTo>
                    <a:pt x="613518" y="270997"/>
                  </a:lnTo>
                  <a:lnTo>
                    <a:pt x="597207" y="203399"/>
                  </a:lnTo>
                  <a:lnTo>
                    <a:pt x="559982" y="122770"/>
                  </a:lnTo>
                  <a:lnTo>
                    <a:pt x="506392" y="67791"/>
                  </a:lnTo>
                  <a:lnTo>
                    <a:pt x="451738" y="35623"/>
                  </a:lnTo>
                  <a:lnTo>
                    <a:pt x="383444" y="8743"/>
                  </a:lnTo>
                  <a:lnTo>
                    <a:pt x="307835" y="0"/>
                  </a:lnTo>
                  <a:close/>
                </a:path>
              </a:pathLst>
            </a:custGeom>
            <a:solidFill>
              <a:srgbClr val="ABB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63620" y="3896548"/>
              <a:ext cx="307975" cy="615950"/>
            </a:xfrm>
            <a:custGeom>
              <a:avLst/>
              <a:gdLst/>
              <a:ahLst/>
              <a:cxnLst/>
              <a:rect l="l" t="t" r="r" b="b"/>
              <a:pathLst>
                <a:path w="307975" h="615950">
                  <a:moveTo>
                    <a:pt x="0" y="0"/>
                  </a:moveTo>
                  <a:lnTo>
                    <a:pt x="0" y="615670"/>
                  </a:lnTo>
                  <a:lnTo>
                    <a:pt x="45490" y="612332"/>
                  </a:lnTo>
                  <a:lnTo>
                    <a:pt x="88907" y="602637"/>
                  </a:lnTo>
                  <a:lnTo>
                    <a:pt x="129776" y="587059"/>
                  </a:lnTo>
                  <a:lnTo>
                    <a:pt x="167620" y="566076"/>
                  </a:lnTo>
                  <a:lnTo>
                    <a:pt x="201963" y="540164"/>
                  </a:lnTo>
                  <a:lnTo>
                    <a:pt x="232329" y="509798"/>
                  </a:lnTo>
                  <a:lnTo>
                    <a:pt x="258241" y="475455"/>
                  </a:lnTo>
                  <a:lnTo>
                    <a:pt x="279224" y="437611"/>
                  </a:lnTo>
                  <a:lnTo>
                    <a:pt x="294802" y="396742"/>
                  </a:lnTo>
                  <a:lnTo>
                    <a:pt x="304497" y="353325"/>
                  </a:lnTo>
                  <a:lnTo>
                    <a:pt x="307835" y="307835"/>
                  </a:lnTo>
                  <a:lnTo>
                    <a:pt x="305683" y="270997"/>
                  </a:lnTo>
                  <a:lnTo>
                    <a:pt x="289372" y="203399"/>
                  </a:lnTo>
                  <a:lnTo>
                    <a:pt x="239004" y="115251"/>
                  </a:lnTo>
                  <a:lnTo>
                    <a:pt x="195459" y="72570"/>
                  </a:lnTo>
                  <a:lnTo>
                    <a:pt x="159114" y="45249"/>
                  </a:lnTo>
                  <a:lnTo>
                    <a:pt x="110428" y="19861"/>
                  </a:lnTo>
                  <a:lnTo>
                    <a:pt x="38962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D1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418713" y="4059476"/>
              <a:ext cx="290195" cy="290195"/>
            </a:xfrm>
            <a:custGeom>
              <a:avLst/>
              <a:gdLst/>
              <a:ahLst/>
              <a:cxnLst/>
              <a:rect l="l" t="t" r="r" b="b"/>
              <a:pathLst>
                <a:path w="290195" h="290195">
                  <a:moveTo>
                    <a:pt x="144906" y="0"/>
                  </a:moveTo>
                  <a:lnTo>
                    <a:pt x="99107" y="7388"/>
                  </a:lnTo>
                  <a:lnTo>
                    <a:pt x="59329" y="27960"/>
                  </a:lnTo>
                  <a:lnTo>
                    <a:pt x="27960" y="59329"/>
                  </a:lnTo>
                  <a:lnTo>
                    <a:pt x="7388" y="99107"/>
                  </a:lnTo>
                  <a:lnTo>
                    <a:pt x="0" y="144907"/>
                  </a:lnTo>
                  <a:lnTo>
                    <a:pt x="7388" y="190706"/>
                  </a:lnTo>
                  <a:lnTo>
                    <a:pt x="27960" y="230484"/>
                  </a:lnTo>
                  <a:lnTo>
                    <a:pt x="59329" y="261853"/>
                  </a:lnTo>
                  <a:lnTo>
                    <a:pt x="99107" y="282425"/>
                  </a:lnTo>
                  <a:lnTo>
                    <a:pt x="144906" y="289814"/>
                  </a:lnTo>
                  <a:lnTo>
                    <a:pt x="190706" y="282425"/>
                  </a:lnTo>
                  <a:lnTo>
                    <a:pt x="230484" y="261853"/>
                  </a:lnTo>
                  <a:lnTo>
                    <a:pt x="261853" y="230484"/>
                  </a:lnTo>
                  <a:lnTo>
                    <a:pt x="282425" y="190706"/>
                  </a:lnTo>
                  <a:lnTo>
                    <a:pt x="289813" y="144907"/>
                  </a:lnTo>
                  <a:lnTo>
                    <a:pt x="287004" y="116506"/>
                  </a:lnTo>
                  <a:lnTo>
                    <a:pt x="265468" y="64514"/>
                  </a:lnTo>
                  <a:lnTo>
                    <a:pt x="225304" y="24345"/>
                  </a:lnTo>
                  <a:lnTo>
                    <a:pt x="173309" y="2809"/>
                  </a:lnTo>
                  <a:lnTo>
                    <a:pt x="144906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63620" y="4059476"/>
              <a:ext cx="145415" cy="290195"/>
            </a:xfrm>
            <a:custGeom>
              <a:avLst/>
              <a:gdLst/>
              <a:ahLst/>
              <a:cxnLst/>
              <a:rect l="l" t="t" r="r" b="b"/>
              <a:pathLst>
                <a:path w="145414" h="290195">
                  <a:moveTo>
                    <a:pt x="0" y="0"/>
                  </a:moveTo>
                  <a:lnTo>
                    <a:pt x="0" y="289814"/>
                  </a:lnTo>
                  <a:lnTo>
                    <a:pt x="45799" y="282425"/>
                  </a:lnTo>
                  <a:lnTo>
                    <a:pt x="85577" y="261853"/>
                  </a:lnTo>
                  <a:lnTo>
                    <a:pt x="116946" y="230484"/>
                  </a:lnTo>
                  <a:lnTo>
                    <a:pt x="137518" y="190706"/>
                  </a:lnTo>
                  <a:lnTo>
                    <a:pt x="144907" y="144907"/>
                  </a:lnTo>
                  <a:lnTo>
                    <a:pt x="137518" y="99107"/>
                  </a:lnTo>
                  <a:lnTo>
                    <a:pt x="116946" y="59329"/>
                  </a:lnTo>
                  <a:lnTo>
                    <a:pt x="85577" y="27960"/>
                  </a:lnTo>
                  <a:lnTo>
                    <a:pt x="45799" y="7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28482" y="3825396"/>
              <a:ext cx="420370" cy="417830"/>
            </a:xfrm>
            <a:custGeom>
              <a:avLst/>
              <a:gdLst/>
              <a:ahLst/>
              <a:cxnLst/>
              <a:rect l="l" t="t" r="r" b="b"/>
              <a:pathLst>
                <a:path w="420370" h="417829">
                  <a:moveTo>
                    <a:pt x="390731" y="0"/>
                  </a:moveTo>
                  <a:lnTo>
                    <a:pt x="8647" y="367493"/>
                  </a:lnTo>
                  <a:lnTo>
                    <a:pt x="0" y="388167"/>
                  </a:lnTo>
                  <a:lnTo>
                    <a:pt x="2108" y="399195"/>
                  </a:lnTo>
                  <a:lnTo>
                    <a:pt x="8507" y="408908"/>
                  </a:lnTo>
                  <a:lnTo>
                    <a:pt x="14235" y="414661"/>
                  </a:lnTo>
                  <a:lnTo>
                    <a:pt x="21753" y="417544"/>
                  </a:lnTo>
                  <a:lnTo>
                    <a:pt x="29284" y="417544"/>
                  </a:lnTo>
                  <a:lnTo>
                    <a:pt x="36739" y="417544"/>
                  </a:lnTo>
                  <a:lnTo>
                    <a:pt x="44207" y="414712"/>
                  </a:lnTo>
                  <a:lnTo>
                    <a:pt x="411275" y="50044"/>
                  </a:lnTo>
                  <a:lnTo>
                    <a:pt x="417737" y="40383"/>
                  </a:lnTo>
                  <a:lnTo>
                    <a:pt x="419917" y="29376"/>
                  </a:lnTo>
                  <a:lnTo>
                    <a:pt x="417811" y="18352"/>
                  </a:lnTo>
                  <a:lnTo>
                    <a:pt x="411414" y="8642"/>
                  </a:lnTo>
                  <a:lnTo>
                    <a:pt x="401745" y="2180"/>
                  </a:lnTo>
                  <a:lnTo>
                    <a:pt x="390731" y="0"/>
                  </a:lnTo>
                  <a:close/>
                </a:path>
              </a:pathLst>
            </a:custGeom>
            <a:solidFill>
              <a:srgbClr val="003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724582" y="3730697"/>
              <a:ext cx="314325" cy="319405"/>
            </a:xfrm>
            <a:custGeom>
              <a:avLst/>
              <a:gdLst/>
              <a:ahLst/>
              <a:cxnLst/>
              <a:rect l="l" t="t" r="r" b="b"/>
              <a:pathLst>
                <a:path w="314325" h="319404">
                  <a:moveTo>
                    <a:pt x="174677" y="0"/>
                  </a:moveTo>
                  <a:lnTo>
                    <a:pt x="165787" y="155"/>
                  </a:lnTo>
                  <a:lnTo>
                    <a:pt x="157670" y="4881"/>
                  </a:lnTo>
                  <a:lnTo>
                    <a:pt x="1854" y="160697"/>
                  </a:lnTo>
                  <a:lnTo>
                    <a:pt x="0" y="167009"/>
                  </a:lnTo>
                  <a:lnTo>
                    <a:pt x="25006" y="282084"/>
                  </a:lnTo>
                  <a:lnTo>
                    <a:pt x="30073" y="287405"/>
                  </a:lnTo>
                  <a:lnTo>
                    <a:pt x="148107" y="319079"/>
                  </a:lnTo>
                  <a:lnTo>
                    <a:pt x="154838" y="317276"/>
                  </a:lnTo>
                  <a:lnTo>
                    <a:pt x="308673" y="163441"/>
                  </a:lnTo>
                  <a:lnTo>
                    <a:pt x="313291" y="155687"/>
                  </a:lnTo>
                  <a:lnTo>
                    <a:pt x="313699" y="147123"/>
                  </a:lnTo>
                  <a:lnTo>
                    <a:pt x="310187" y="139304"/>
                  </a:lnTo>
                  <a:lnTo>
                    <a:pt x="303047" y="133786"/>
                  </a:lnTo>
                  <a:lnTo>
                    <a:pt x="219798" y="97578"/>
                  </a:lnTo>
                  <a:lnTo>
                    <a:pt x="216192" y="93679"/>
                  </a:lnTo>
                  <a:lnTo>
                    <a:pt x="214515" y="88853"/>
                  </a:lnTo>
                  <a:lnTo>
                    <a:pt x="187845" y="11815"/>
                  </a:lnTo>
                  <a:lnTo>
                    <a:pt x="182607" y="4018"/>
                  </a:lnTo>
                  <a:lnTo>
                    <a:pt x="174677" y="0"/>
                  </a:lnTo>
                  <a:close/>
                </a:path>
              </a:pathLst>
            </a:custGeom>
            <a:solidFill>
              <a:srgbClr val="00A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37684" y="3833416"/>
              <a:ext cx="410845" cy="409575"/>
            </a:xfrm>
            <a:custGeom>
              <a:avLst/>
              <a:gdLst/>
              <a:ahLst/>
              <a:cxnLst/>
              <a:rect l="l" t="t" r="r" b="b"/>
              <a:pathLst>
                <a:path w="410845" h="409575">
                  <a:moveTo>
                    <a:pt x="401510" y="0"/>
                  </a:moveTo>
                  <a:lnTo>
                    <a:pt x="0" y="401510"/>
                  </a:lnTo>
                  <a:lnTo>
                    <a:pt x="5638" y="406844"/>
                  </a:lnTo>
                  <a:lnTo>
                    <a:pt x="12839" y="409524"/>
                  </a:lnTo>
                  <a:lnTo>
                    <a:pt x="27546" y="409524"/>
                  </a:lnTo>
                  <a:lnTo>
                    <a:pt x="35001" y="406692"/>
                  </a:lnTo>
                  <a:lnTo>
                    <a:pt x="402069" y="42037"/>
                  </a:lnTo>
                  <a:lnTo>
                    <a:pt x="408538" y="32369"/>
                  </a:lnTo>
                  <a:lnTo>
                    <a:pt x="410721" y="21358"/>
                  </a:lnTo>
                  <a:lnTo>
                    <a:pt x="408612" y="10333"/>
                  </a:lnTo>
                  <a:lnTo>
                    <a:pt x="402209" y="622"/>
                  </a:lnTo>
                  <a:lnTo>
                    <a:pt x="401510" y="0"/>
                  </a:lnTo>
                  <a:close/>
                </a:path>
              </a:pathLst>
            </a:custGeom>
            <a:solidFill>
              <a:srgbClr val="0026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755433" y="3827795"/>
              <a:ext cx="283210" cy="222250"/>
            </a:xfrm>
            <a:custGeom>
              <a:avLst/>
              <a:gdLst/>
              <a:ahLst/>
              <a:cxnLst/>
              <a:rect l="l" t="t" r="r" b="b"/>
              <a:pathLst>
                <a:path w="283210" h="222250">
                  <a:moveTo>
                    <a:pt x="189382" y="0"/>
                  </a:moveTo>
                  <a:lnTo>
                    <a:pt x="0" y="189382"/>
                  </a:lnTo>
                  <a:lnTo>
                    <a:pt x="1727" y="190601"/>
                  </a:lnTo>
                  <a:lnTo>
                    <a:pt x="3657" y="191554"/>
                  </a:lnTo>
                  <a:lnTo>
                    <a:pt x="117195" y="222034"/>
                  </a:lnTo>
                  <a:lnTo>
                    <a:pt x="123939" y="220230"/>
                  </a:lnTo>
                  <a:lnTo>
                    <a:pt x="277774" y="66395"/>
                  </a:lnTo>
                  <a:lnTo>
                    <a:pt x="282390" y="58649"/>
                  </a:lnTo>
                  <a:lnTo>
                    <a:pt x="282794" y="50087"/>
                  </a:lnTo>
                  <a:lnTo>
                    <a:pt x="279278" y="42265"/>
                  </a:lnTo>
                  <a:lnTo>
                    <a:pt x="272135" y="36741"/>
                  </a:lnTo>
                  <a:lnTo>
                    <a:pt x="192049" y="1917"/>
                  </a:lnTo>
                  <a:lnTo>
                    <a:pt x="189382" y="0"/>
                  </a:lnTo>
                  <a:close/>
                </a:path>
              </a:pathLst>
            </a:custGeom>
            <a:solidFill>
              <a:srgbClr val="008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078886" y="1803781"/>
              <a:ext cx="949960" cy="949960"/>
            </a:xfrm>
            <a:custGeom>
              <a:avLst/>
              <a:gdLst/>
              <a:ahLst/>
              <a:cxnLst/>
              <a:rect l="l" t="t" r="r" b="b"/>
              <a:pathLst>
                <a:path w="949959" h="949960">
                  <a:moveTo>
                    <a:pt x="474979" y="0"/>
                  </a:moveTo>
                  <a:lnTo>
                    <a:pt x="426414" y="2452"/>
                  </a:lnTo>
                  <a:lnTo>
                    <a:pt x="379252" y="9649"/>
                  </a:lnTo>
                  <a:lnTo>
                    <a:pt x="333732" y="21353"/>
                  </a:lnTo>
                  <a:lnTo>
                    <a:pt x="290093" y="37325"/>
                  </a:lnTo>
                  <a:lnTo>
                    <a:pt x="248573" y="57326"/>
                  </a:lnTo>
                  <a:lnTo>
                    <a:pt x="209411" y="81117"/>
                  </a:lnTo>
                  <a:lnTo>
                    <a:pt x="172845" y="108460"/>
                  </a:lnTo>
                  <a:lnTo>
                    <a:pt x="139115" y="139115"/>
                  </a:lnTo>
                  <a:lnTo>
                    <a:pt x="108460" y="172845"/>
                  </a:lnTo>
                  <a:lnTo>
                    <a:pt x="81117" y="209411"/>
                  </a:lnTo>
                  <a:lnTo>
                    <a:pt x="57326" y="248573"/>
                  </a:lnTo>
                  <a:lnTo>
                    <a:pt x="37325" y="290093"/>
                  </a:lnTo>
                  <a:lnTo>
                    <a:pt x="21353" y="333732"/>
                  </a:lnTo>
                  <a:lnTo>
                    <a:pt x="9649" y="379252"/>
                  </a:lnTo>
                  <a:lnTo>
                    <a:pt x="2452" y="426414"/>
                  </a:lnTo>
                  <a:lnTo>
                    <a:pt x="0" y="474980"/>
                  </a:lnTo>
                  <a:lnTo>
                    <a:pt x="2452" y="523543"/>
                  </a:lnTo>
                  <a:lnTo>
                    <a:pt x="9649" y="570703"/>
                  </a:lnTo>
                  <a:lnTo>
                    <a:pt x="21353" y="616222"/>
                  </a:lnTo>
                  <a:lnTo>
                    <a:pt x="37325" y="659861"/>
                  </a:lnTo>
                  <a:lnTo>
                    <a:pt x="57326" y="701381"/>
                  </a:lnTo>
                  <a:lnTo>
                    <a:pt x="81117" y="740543"/>
                  </a:lnTo>
                  <a:lnTo>
                    <a:pt x="108460" y="777109"/>
                  </a:lnTo>
                  <a:lnTo>
                    <a:pt x="139115" y="810839"/>
                  </a:lnTo>
                  <a:lnTo>
                    <a:pt x="172845" y="841495"/>
                  </a:lnTo>
                  <a:lnTo>
                    <a:pt x="209411" y="868839"/>
                  </a:lnTo>
                  <a:lnTo>
                    <a:pt x="248573" y="892631"/>
                  </a:lnTo>
                  <a:lnTo>
                    <a:pt x="290093" y="912632"/>
                  </a:lnTo>
                  <a:lnTo>
                    <a:pt x="333732" y="928605"/>
                  </a:lnTo>
                  <a:lnTo>
                    <a:pt x="379252" y="940309"/>
                  </a:lnTo>
                  <a:lnTo>
                    <a:pt x="426414" y="947507"/>
                  </a:lnTo>
                  <a:lnTo>
                    <a:pt x="474979" y="949960"/>
                  </a:lnTo>
                  <a:lnTo>
                    <a:pt x="523545" y="947507"/>
                  </a:lnTo>
                  <a:lnTo>
                    <a:pt x="570707" y="940309"/>
                  </a:lnTo>
                  <a:lnTo>
                    <a:pt x="616227" y="928605"/>
                  </a:lnTo>
                  <a:lnTo>
                    <a:pt x="659866" y="912632"/>
                  </a:lnTo>
                  <a:lnTo>
                    <a:pt x="701386" y="892631"/>
                  </a:lnTo>
                  <a:lnTo>
                    <a:pt x="740548" y="868839"/>
                  </a:lnTo>
                  <a:lnTo>
                    <a:pt x="777114" y="841495"/>
                  </a:lnTo>
                  <a:lnTo>
                    <a:pt x="810844" y="810839"/>
                  </a:lnTo>
                  <a:lnTo>
                    <a:pt x="841499" y="777109"/>
                  </a:lnTo>
                  <a:lnTo>
                    <a:pt x="868842" y="740543"/>
                  </a:lnTo>
                  <a:lnTo>
                    <a:pt x="892633" y="701381"/>
                  </a:lnTo>
                  <a:lnTo>
                    <a:pt x="912634" y="659861"/>
                  </a:lnTo>
                  <a:lnTo>
                    <a:pt x="928606" y="616222"/>
                  </a:lnTo>
                  <a:lnTo>
                    <a:pt x="940310" y="570703"/>
                  </a:lnTo>
                  <a:lnTo>
                    <a:pt x="947507" y="523543"/>
                  </a:lnTo>
                  <a:lnTo>
                    <a:pt x="949960" y="474980"/>
                  </a:lnTo>
                  <a:lnTo>
                    <a:pt x="946641" y="422241"/>
                  </a:lnTo>
                  <a:lnTo>
                    <a:pt x="937288" y="371423"/>
                  </a:lnTo>
                  <a:lnTo>
                    <a:pt x="922810" y="322503"/>
                  </a:lnTo>
                  <a:lnTo>
                    <a:pt x="904113" y="275461"/>
                  </a:lnTo>
                  <a:lnTo>
                    <a:pt x="882103" y="230276"/>
                  </a:lnTo>
                  <a:lnTo>
                    <a:pt x="855652" y="182253"/>
                  </a:lnTo>
                  <a:lnTo>
                    <a:pt x="830705" y="149799"/>
                  </a:lnTo>
                  <a:lnTo>
                    <a:pt x="792744" y="118112"/>
                  </a:lnTo>
                  <a:lnTo>
                    <a:pt x="727252" y="72390"/>
                  </a:lnTo>
                  <a:lnTo>
                    <a:pt x="681996" y="47768"/>
                  </a:lnTo>
                  <a:lnTo>
                    <a:pt x="633460" y="27678"/>
                  </a:lnTo>
                  <a:lnTo>
                    <a:pt x="582324" y="12661"/>
                  </a:lnTo>
                  <a:lnTo>
                    <a:pt x="529270" y="3255"/>
                  </a:lnTo>
                  <a:lnTo>
                    <a:pt x="474979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553868" y="1803777"/>
              <a:ext cx="474980" cy="949960"/>
            </a:xfrm>
            <a:custGeom>
              <a:avLst/>
              <a:gdLst/>
              <a:ahLst/>
              <a:cxnLst/>
              <a:rect l="l" t="t" r="r" b="b"/>
              <a:pathLst>
                <a:path w="474979" h="949960">
                  <a:moveTo>
                    <a:pt x="0" y="0"/>
                  </a:moveTo>
                  <a:lnTo>
                    <a:pt x="0" y="949959"/>
                  </a:lnTo>
                  <a:lnTo>
                    <a:pt x="48563" y="947507"/>
                  </a:lnTo>
                  <a:lnTo>
                    <a:pt x="95723" y="940310"/>
                  </a:lnTo>
                  <a:lnTo>
                    <a:pt x="141242" y="928606"/>
                  </a:lnTo>
                  <a:lnTo>
                    <a:pt x="184881" y="912634"/>
                  </a:lnTo>
                  <a:lnTo>
                    <a:pt x="226401" y="892633"/>
                  </a:lnTo>
                  <a:lnTo>
                    <a:pt x="265563" y="868842"/>
                  </a:lnTo>
                  <a:lnTo>
                    <a:pt x="302129" y="841499"/>
                  </a:lnTo>
                  <a:lnTo>
                    <a:pt x="335859" y="810844"/>
                  </a:lnTo>
                  <a:lnTo>
                    <a:pt x="366515" y="777114"/>
                  </a:lnTo>
                  <a:lnTo>
                    <a:pt x="393859" y="740548"/>
                  </a:lnTo>
                  <a:lnTo>
                    <a:pt x="417651" y="701386"/>
                  </a:lnTo>
                  <a:lnTo>
                    <a:pt x="437652" y="659866"/>
                  </a:lnTo>
                  <a:lnTo>
                    <a:pt x="453625" y="616227"/>
                  </a:lnTo>
                  <a:lnTo>
                    <a:pt x="465329" y="570707"/>
                  </a:lnTo>
                  <a:lnTo>
                    <a:pt x="472527" y="523545"/>
                  </a:lnTo>
                  <a:lnTo>
                    <a:pt x="474979" y="474979"/>
                  </a:lnTo>
                  <a:lnTo>
                    <a:pt x="471661" y="422242"/>
                  </a:lnTo>
                  <a:lnTo>
                    <a:pt x="462309" y="371426"/>
                  </a:lnTo>
                  <a:lnTo>
                    <a:pt x="447833" y="322509"/>
                  </a:lnTo>
                  <a:lnTo>
                    <a:pt x="429139" y="275466"/>
                  </a:lnTo>
                  <a:lnTo>
                    <a:pt x="407136" y="230276"/>
                  </a:lnTo>
                  <a:lnTo>
                    <a:pt x="364910" y="171439"/>
                  </a:lnTo>
                  <a:lnTo>
                    <a:pt x="313678" y="120962"/>
                  </a:lnTo>
                  <a:lnTo>
                    <a:pt x="270460" y="85670"/>
                  </a:lnTo>
                  <a:lnTo>
                    <a:pt x="207016" y="47773"/>
                  </a:lnTo>
                  <a:lnTo>
                    <a:pt x="158480" y="27684"/>
                  </a:lnTo>
                  <a:lnTo>
                    <a:pt x="107344" y="12665"/>
                  </a:lnTo>
                  <a:lnTo>
                    <a:pt x="54290" y="3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246030" y="1970919"/>
              <a:ext cx="615950" cy="615950"/>
            </a:xfrm>
            <a:custGeom>
              <a:avLst/>
              <a:gdLst/>
              <a:ahLst/>
              <a:cxnLst/>
              <a:rect l="l" t="t" r="r" b="b"/>
              <a:pathLst>
                <a:path w="615950" h="615950">
                  <a:moveTo>
                    <a:pt x="307835" y="0"/>
                  </a:moveTo>
                  <a:lnTo>
                    <a:pt x="262348" y="3337"/>
                  </a:lnTo>
                  <a:lnTo>
                    <a:pt x="218932" y="13034"/>
                  </a:lnTo>
                  <a:lnTo>
                    <a:pt x="178064" y="28612"/>
                  </a:lnTo>
                  <a:lnTo>
                    <a:pt x="140220" y="49596"/>
                  </a:lnTo>
                  <a:lnTo>
                    <a:pt x="105877" y="75510"/>
                  </a:lnTo>
                  <a:lnTo>
                    <a:pt x="75510" y="105877"/>
                  </a:lnTo>
                  <a:lnTo>
                    <a:pt x="49596" y="140220"/>
                  </a:lnTo>
                  <a:lnTo>
                    <a:pt x="28612" y="178064"/>
                  </a:lnTo>
                  <a:lnTo>
                    <a:pt x="13034" y="218932"/>
                  </a:lnTo>
                  <a:lnTo>
                    <a:pt x="3337" y="262348"/>
                  </a:lnTo>
                  <a:lnTo>
                    <a:pt x="0" y="307835"/>
                  </a:lnTo>
                  <a:lnTo>
                    <a:pt x="3337" y="353325"/>
                  </a:lnTo>
                  <a:lnTo>
                    <a:pt x="13034" y="396742"/>
                  </a:lnTo>
                  <a:lnTo>
                    <a:pt x="28612" y="437611"/>
                  </a:lnTo>
                  <a:lnTo>
                    <a:pt x="49596" y="475455"/>
                  </a:lnTo>
                  <a:lnTo>
                    <a:pt x="75510" y="509798"/>
                  </a:lnTo>
                  <a:lnTo>
                    <a:pt x="105877" y="540164"/>
                  </a:lnTo>
                  <a:lnTo>
                    <a:pt x="140220" y="566076"/>
                  </a:lnTo>
                  <a:lnTo>
                    <a:pt x="178064" y="587059"/>
                  </a:lnTo>
                  <a:lnTo>
                    <a:pt x="218932" y="602637"/>
                  </a:lnTo>
                  <a:lnTo>
                    <a:pt x="262348" y="612332"/>
                  </a:lnTo>
                  <a:lnTo>
                    <a:pt x="307835" y="615670"/>
                  </a:lnTo>
                  <a:lnTo>
                    <a:pt x="353325" y="612332"/>
                  </a:lnTo>
                  <a:lnTo>
                    <a:pt x="396742" y="602637"/>
                  </a:lnTo>
                  <a:lnTo>
                    <a:pt x="437611" y="587059"/>
                  </a:lnTo>
                  <a:lnTo>
                    <a:pt x="475455" y="566076"/>
                  </a:lnTo>
                  <a:lnTo>
                    <a:pt x="509798" y="540164"/>
                  </a:lnTo>
                  <a:lnTo>
                    <a:pt x="540164" y="509798"/>
                  </a:lnTo>
                  <a:lnTo>
                    <a:pt x="566076" y="475455"/>
                  </a:lnTo>
                  <a:lnTo>
                    <a:pt x="587059" y="437611"/>
                  </a:lnTo>
                  <a:lnTo>
                    <a:pt x="602637" y="396742"/>
                  </a:lnTo>
                  <a:lnTo>
                    <a:pt x="612332" y="353325"/>
                  </a:lnTo>
                  <a:lnTo>
                    <a:pt x="615670" y="307835"/>
                  </a:lnTo>
                  <a:lnTo>
                    <a:pt x="613518" y="270997"/>
                  </a:lnTo>
                  <a:lnTo>
                    <a:pt x="597207" y="203399"/>
                  </a:lnTo>
                  <a:lnTo>
                    <a:pt x="559982" y="122770"/>
                  </a:lnTo>
                  <a:lnTo>
                    <a:pt x="506392" y="67791"/>
                  </a:lnTo>
                  <a:lnTo>
                    <a:pt x="451738" y="35623"/>
                  </a:lnTo>
                  <a:lnTo>
                    <a:pt x="383444" y="8743"/>
                  </a:lnTo>
                  <a:lnTo>
                    <a:pt x="307835" y="0"/>
                  </a:lnTo>
                  <a:close/>
                </a:path>
              </a:pathLst>
            </a:custGeom>
            <a:solidFill>
              <a:srgbClr val="ABB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553865" y="1970922"/>
              <a:ext cx="307975" cy="615950"/>
            </a:xfrm>
            <a:custGeom>
              <a:avLst/>
              <a:gdLst/>
              <a:ahLst/>
              <a:cxnLst/>
              <a:rect l="l" t="t" r="r" b="b"/>
              <a:pathLst>
                <a:path w="307975" h="615950">
                  <a:moveTo>
                    <a:pt x="0" y="0"/>
                  </a:moveTo>
                  <a:lnTo>
                    <a:pt x="0" y="615670"/>
                  </a:lnTo>
                  <a:lnTo>
                    <a:pt x="45490" y="612332"/>
                  </a:lnTo>
                  <a:lnTo>
                    <a:pt x="88907" y="602637"/>
                  </a:lnTo>
                  <a:lnTo>
                    <a:pt x="129776" y="587059"/>
                  </a:lnTo>
                  <a:lnTo>
                    <a:pt x="167620" y="566076"/>
                  </a:lnTo>
                  <a:lnTo>
                    <a:pt x="201963" y="540164"/>
                  </a:lnTo>
                  <a:lnTo>
                    <a:pt x="232329" y="509798"/>
                  </a:lnTo>
                  <a:lnTo>
                    <a:pt x="258241" y="475455"/>
                  </a:lnTo>
                  <a:lnTo>
                    <a:pt x="279224" y="437611"/>
                  </a:lnTo>
                  <a:lnTo>
                    <a:pt x="294802" y="396742"/>
                  </a:lnTo>
                  <a:lnTo>
                    <a:pt x="304497" y="353325"/>
                  </a:lnTo>
                  <a:lnTo>
                    <a:pt x="307835" y="307835"/>
                  </a:lnTo>
                  <a:lnTo>
                    <a:pt x="305683" y="270997"/>
                  </a:lnTo>
                  <a:lnTo>
                    <a:pt x="289372" y="203399"/>
                  </a:lnTo>
                  <a:lnTo>
                    <a:pt x="239004" y="115251"/>
                  </a:lnTo>
                  <a:lnTo>
                    <a:pt x="195459" y="72570"/>
                  </a:lnTo>
                  <a:lnTo>
                    <a:pt x="159114" y="45249"/>
                  </a:lnTo>
                  <a:lnTo>
                    <a:pt x="110428" y="19861"/>
                  </a:lnTo>
                  <a:lnTo>
                    <a:pt x="38962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D1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408958" y="2133850"/>
              <a:ext cx="290195" cy="290195"/>
            </a:xfrm>
            <a:custGeom>
              <a:avLst/>
              <a:gdLst/>
              <a:ahLst/>
              <a:cxnLst/>
              <a:rect l="l" t="t" r="r" b="b"/>
              <a:pathLst>
                <a:path w="290195" h="290194">
                  <a:moveTo>
                    <a:pt x="144907" y="0"/>
                  </a:moveTo>
                  <a:lnTo>
                    <a:pt x="99107" y="7388"/>
                  </a:lnTo>
                  <a:lnTo>
                    <a:pt x="59329" y="27960"/>
                  </a:lnTo>
                  <a:lnTo>
                    <a:pt x="27960" y="59329"/>
                  </a:lnTo>
                  <a:lnTo>
                    <a:pt x="7388" y="99107"/>
                  </a:lnTo>
                  <a:lnTo>
                    <a:pt x="0" y="144907"/>
                  </a:lnTo>
                  <a:lnTo>
                    <a:pt x="7388" y="190706"/>
                  </a:lnTo>
                  <a:lnTo>
                    <a:pt x="27960" y="230484"/>
                  </a:lnTo>
                  <a:lnTo>
                    <a:pt x="59329" y="261853"/>
                  </a:lnTo>
                  <a:lnTo>
                    <a:pt x="99107" y="282425"/>
                  </a:lnTo>
                  <a:lnTo>
                    <a:pt x="144907" y="289814"/>
                  </a:lnTo>
                  <a:lnTo>
                    <a:pt x="190706" y="282425"/>
                  </a:lnTo>
                  <a:lnTo>
                    <a:pt x="230484" y="261853"/>
                  </a:lnTo>
                  <a:lnTo>
                    <a:pt x="261853" y="230484"/>
                  </a:lnTo>
                  <a:lnTo>
                    <a:pt x="282425" y="190706"/>
                  </a:lnTo>
                  <a:lnTo>
                    <a:pt x="289814" y="144907"/>
                  </a:lnTo>
                  <a:lnTo>
                    <a:pt x="287004" y="116506"/>
                  </a:lnTo>
                  <a:lnTo>
                    <a:pt x="265468" y="64514"/>
                  </a:lnTo>
                  <a:lnTo>
                    <a:pt x="225299" y="24351"/>
                  </a:lnTo>
                  <a:lnTo>
                    <a:pt x="173307" y="2811"/>
                  </a:lnTo>
                  <a:lnTo>
                    <a:pt x="144907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553865" y="2133850"/>
              <a:ext cx="145415" cy="290195"/>
            </a:xfrm>
            <a:custGeom>
              <a:avLst/>
              <a:gdLst/>
              <a:ahLst/>
              <a:cxnLst/>
              <a:rect l="l" t="t" r="r" b="b"/>
              <a:pathLst>
                <a:path w="145415" h="290194">
                  <a:moveTo>
                    <a:pt x="0" y="0"/>
                  </a:moveTo>
                  <a:lnTo>
                    <a:pt x="0" y="289814"/>
                  </a:lnTo>
                  <a:lnTo>
                    <a:pt x="45799" y="282425"/>
                  </a:lnTo>
                  <a:lnTo>
                    <a:pt x="85577" y="261853"/>
                  </a:lnTo>
                  <a:lnTo>
                    <a:pt x="116946" y="230484"/>
                  </a:lnTo>
                  <a:lnTo>
                    <a:pt x="137518" y="190706"/>
                  </a:lnTo>
                  <a:lnTo>
                    <a:pt x="144906" y="144907"/>
                  </a:lnTo>
                  <a:lnTo>
                    <a:pt x="137518" y="99107"/>
                  </a:lnTo>
                  <a:lnTo>
                    <a:pt x="116946" y="59329"/>
                  </a:lnTo>
                  <a:lnTo>
                    <a:pt x="85577" y="27960"/>
                  </a:lnTo>
                  <a:lnTo>
                    <a:pt x="45799" y="73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518727" y="1899770"/>
              <a:ext cx="420370" cy="417830"/>
            </a:xfrm>
            <a:custGeom>
              <a:avLst/>
              <a:gdLst/>
              <a:ahLst/>
              <a:cxnLst/>
              <a:rect l="l" t="t" r="r" b="b"/>
              <a:pathLst>
                <a:path w="420370" h="417830">
                  <a:moveTo>
                    <a:pt x="390731" y="0"/>
                  </a:moveTo>
                  <a:lnTo>
                    <a:pt x="8647" y="367493"/>
                  </a:lnTo>
                  <a:lnTo>
                    <a:pt x="0" y="388167"/>
                  </a:lnTo>
                  <a:lnTo>
                    <a:pt x="2108" y="399195"/>
                  </a:lnTo>
                  <a:lnTo>
                    <a:pt x="8507" y="408908"/>
                  </a:lnTo>
                  <a:lnTo>
                    <a:pt x="14235" y="414661"/>
                  </a:lnTo>
                  <a:lnTo>
                    <a:pt x="21753" y="417544"/>
                  </a:lnTo>
                  <a:lnTo>
                    <a:pt x="29284" y="417544"/>
                  </a:lnTo>
                  <a:lnTo>
                    <a:pt x="36739" y="417544"/>
                  </a:lnTo>
                  <a:lnTo>
                    <a:pt x="44207" y="414712"/>
                  </a:lnTo>
                  <a:lnTo>
                    <a:pt x="411275" y="50044"/>
                  </a:lnTo>
                  <a:lnTo>
                    <a:pt x="417737" y="40383"/>
                  </a:lnTo>
                  <a:lnTo>
                    <a:pt x="419917" y="29376"/>
                  </a:lnTo>
                  <a:lnTo>
                    <a:pt x="417811" y="18352"/>
                  </a:lnTo>
                  <a:lnTo>
                    <a:pt x="411414" y="8642"/>
                  </a:lnTo>
                  <a:lnTo>
                    <a:pt x="401745" y="2180"/>
                  </a:lnTo>
                  <a:lnTo>
                    <a:pt x="390731" y="0"/>
                  </a:lnTo>
                  <a:close/>
                </a:path>
              </a:pathLst>
            </a:custGeom>
            <a:solidFill>
              <a:srgbClr val="003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714827" y="1805071"/>
              <a:ext cx="314325" cy="319405"/>
            </a:xfrm>
            <a:custGeom>
              <a:avLst/>
              <a:gdLst/>
              <a:ahLst/>
              <a:cxnLst/>
              <a:rect l="l" t="t" r="r" b="b"/>
              <a:pathLst>
                <a:path w="314325" h="319405">
                  <a:moveTo>
                    <a:pt x="174677" y="0"/>
                  </a:moveTo>
                  <a:lnTo>
                    <a:pt x="165787" y="155"/>
                  </a:lnTo>
                  <a:lnTo>
                    <a:pt x="157670" y="4881"/>
                  </a:lnTo>
                  <a:lnTo>
                    <a:pt x="1854" y="160697"/>
                  </a:lnTo>
                  <a:lnTo>
                    <a:pt x="0" y="167009"/>
                  </a:lnTo>
                  <a:lnTo>
                    <a:pt x="25006" y="282084"/>
                  </a:lnTo>
                  <a:lnTo>
                    <a:pt x="30073" y="287405"/>
                  </a:lnTo>
                  <a:lnTo>
                    <a:pt x="148107" y="319079"/>
                  </a:lnTo>
                  <a:lnTo>
                    <a:pt x="154838" y="317276"/>
                  </a:lnTo>
                  <a:lnTo>
                    <a:pt x="308673" y="163441"/>
                  </a:lnTo>
                  <a:lnTo>
                    <a:pt x="313291" y="155687"/>
                  </a:lnTo>
                  <a:lnTo>
                    <a:pt x="313699" y="147123"/>
                  </a:lnTo>
                  <a:lnTo>
                    <a:pt x="310187" y="139304"/>
                  </a:lnTo>
                  <a:lnTo>
                    <a:pt x="303047" y="133786"/>
                  </a:lnTo>
                  <a:lnTo>
                    <a:pt x="219798" y="97578"/>
                  </a:lnTo>
                  <a:lnTo>
                    <a:pt x="216192" y="93679"/>
                  </a:lnTo>
                  <a:lnTo>
                    <a:pt x="214515" y="88853"/>
                  </a:lnTo>
                  <a:lnTo>
                    <a:pt x="187845" y="11815"/>
                  </a:lnTo>
                  <a:lnTo>
                    <a:pt x="182607" y="4018"/>
                  </a:lnTo>
                  <a:lnTo>
                    <a:pt x="174677" y="0"/>
                  </a:lnTo>
                  <a:close/>
                </a:path>
              </a:pathLst>
            </a:custGeom>
            <a:solidFill>
              <a:srgbClr val="00A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527927" y="1907790"/>
              <a:ext cx="410845" cy="409575"/>
            </a:xfrm>
            <a:custGeom>
              <a:avLst/>
              <a:gdLst/>
              <a:ahLst/>
              <a:cxnLst/>
              <a:rect l="l" t="t" r="r" b="b"/>
              <a:pathLst>
                <a:path w="410845" h="409575">
                  <a:moveTo>
                    <a:pt x="401510" y="0"/>
                  </a:moveTo>
                  <a:lnTo>
                    <a:pt x="0" y="401510"/>
                  </a:lnTo>
                  <a:lnTo>
                    <a:pt x="5638" y="406831"/>
                  </a:lnTo>
                  <a:lnTo>
                    <a:pt x="12839" y="409524"/>
                  </a:lnTo>
                  <a:lnTo>
                    <a:pt x="27546" y="409524"/>
                  </a:lnTo>
                  <a:lnTo>
                    <a:pt x="35001" y="406692"/>
                  </a:lnTo>
                  <a:lnTo>
                    <a:pt x="402069" y="42036"/>
                  </a:lnTo>
                  <a:lnTo>
                    <a:pt x="408538" y="32369"/>
                  </a:lnTo>
                  <a:lnTo>
                    <a:pt x="410721" y="21358"/>
                  </a:lnTo>
                  <a:lnTo>
                    <a:pt x="408612" y="10333"/>
                  </a:lnTo>
                  <a:lnTo>
                    <a:pt x="402208" y="622"/>
                  </a:lnTo>
                  <a:lnTo>
                    <a:pt x="401510" y="0"/>
                  </a:lnTo>
                  <a:close/>
                </a:path>
              </a:pathLst>
            </a:custGeom>
            <a:solidFill>
              <a:srgbClr val="0026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745678" y="1902169"/>
              <a:ext cx="283210" cy="222250"/>
            </a:xfrm>
            <a:custGeom>
              <a:avLst/>
              <a:gdLst/>
              <a:ahLst/>
              <a:cxnLst/>
              <a:rect l="l" t="t" r="r" b="b"/>
              <a:pathLst>
                <a:path w="283209" h="222250">
                  <a:moveTo>
                    <a:pt x="189382" y="0"/>
                  </a:moveTo>
                  <a:lnTo>
                    <a:pt x="0" y="189382"/>
                  </a:lnTo>
                  <a:lnTo>
                    <a:pt x="1727" y="190601"/>
                  </a:lnTo>
                  <a:lnTo>
                    <a:pt x="3657" y="191554"/>
                  </a:lnTo>
                  <a:lnTo>
                    <a:pt x="117195" y="222034"/>
                  </a:lnTo>
                  <a:lnTo>
                    <a:pt x="123939" y="220230"/>
                  </a:lnTo>
                  <a:lnTo>
                    <a:pt x="277774" y="66395"/>
                  </a:lnTo>
                  <a:lnTo>
                    <a:pt x="282390" y="58649"/>
                  </a:lnTo>
                  <a:lnTo>
                    <a:pt x="282794" y="50087"/>
                  </a:lnTo>
                  <a:lnTo>
                    <a:pt x="279278" y="42265"/>
                  </a:lnTo>
                  <a:lnTo>
                    <a:pt x="272135" y="36741"/>
                  </a:lnTo>
                  <a:lnTo>
                    <a:pt x="192049" y="1917"/>
                  </a:lnTo>
                  <a:lnTo>
                    <a:pt x="189382" y="0"/>
                  </a:lnTo>
                  <a:close/>
                </a:path>
              </a:pathLst>
            </a:custGeom>
            <a:solidFill>
              <a:srgbClr val="008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346690" cy="5821045"/>
            <a:chOff x="0" y="12"/>
            <a:chExt cx="10346690" cy="582104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10346690" cy="1765300"/>
            </a:xfrm>
            <a:custGeom>
              <a:avLst/>
              <a:gdLst/>
              <a:ahLst/>
              <a:cxnLst/>
              <a:rect l="l" t="t" r="r" b="b"/>
              <a:pathLst>
                <a:path w="10346690" h="1765300">
                  <a:moveTo>
                    <a:pt x="10346448" y="0"/>
                  </a:moveTo>
                  <a:lnTo>
                    <a:pt x="0" y="0"/>
                  </a:lnTo>
                  <a:lnTo>
                    <a:pt x="0" y="1765300"/>
                  </a:lnTo>
                  <a:lnTo>
                    <a:pt x="10346448" y="1765300"/>
                  </a:lnTo>
                  <a:lnTo>
                    <a:pt x="10346448" y="0"/>
                  </a:lnTo>
                  <a:close/>
                </a:path>
              </a:pathLst>
            </a:custGeom>
            <a:solidFill>
              <a:srgbClr val="C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877016"/>
              <a:ext cx="10346690" cy="4944110"/>
            </a:xfrm>
            <a:custGeom>
              <a:avLst/>
              <a:gdLst/>
              <a:ahLst/>
              <a:cxnLst/>
              <a:rect l="l" t="t" r="r" b="b"/>
              <a:pathLst>
                <a:path w="10346690" h="4944110">
                  <a:moveTo>
                    <a:pt x="0" y="0"/>
                  </a:moveTo>
                  <a:lnTo>
                    <a:pt x="0" y="4842361"/>
                  </a:lnTo>
                  <a:lnTo>
                    <a:pt x="889632" y="4943825"/>
                  </a:lnTo>
                  <a:lnTo>
                    <a:pt x="8260519" y="4943825"/>
                  </a:lnTo>
                  <a:lnTo>
                    <a:pt x="10217643" y="4648729"/>
                  </a:lnTo>
                  <a:lnTo>
                    <a:pt x="10346448" y="4631010"/>
                  </a:lnTo>
                  <a:lnTo>
                    <a:pt x="10346448" y="672442"/>
                  </a:lnTo>
                  <a:lnTo>
                    <a:pt x="3716204" y="672442"/>
                  </a:lnTo>
                  <a:lnTo>
                    <a:pt x="2522129" y="589298"/>
                  </a:lnTo>
                  <a:lnTo>
                    <a:pt x="1166126" y="309784"/>
                  </a:lnTo>
                  <a:lnTo>
                    <a:pt x="0" y="0"/>
                  </a:lnTo>
                  <a:close/>
                </a:path>
                <a:path w="10346690" h="4944110">
                  <a:moveTo>
                    <a:pt x="10346448" y="379264"/>
                  </a:moveTo>
                  <a:lnTo>
                    <a:pt x="7029515" y="577263"/>
                  </a:lnTo>
                  <a:lnTo>
                    <a:pt x="5336832" y="642906"/>
                  </a:lnTo>
                  <a:lnTo>
                    <a:pt x="3716204" y="672442"/>
                  </a:lnTo>
                  <a:lnTo>
                    <a:pt x="10346448" y="672442"/>
                  </a:lnTo>
                  <a:lnTo>
                    <a:pt x="10346448" y="379264"/>
                  </a:lnTo>
                  <a:close/>
                </a:path>
              </a:pathLst>
            </a:custGeom>
            <a:solidFill>
              <a:srgbClr val="153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64262" y="705218"/>
              <a:ext cx="8327390" cy="5116195"/>
            </a:xfrm>
            <a:custGeom>
              <a:avLst/>
              <a:gdLst/>
              <a:ahLst/>
              <a:cxnLst/>
              <a:rect l="l" t="t" r="r" b="b"/>
              <a:pathLst>
                <a:path w="8327390" h="5116195">
                  <a:moveTo>
                    <a:pt x="7779337" y="0"/>
                  </a:moveTo>
                  <a:lnTo>
                    <a:pt x="1898" y="4938526"/>
                  </a:lnTo>
                  <a:lnTo>
                    <a:pt x="38364" y="4971960"/>
                  </a:lnTo>
                  <a:lnTo>
                    <a:pt x="80335" y="4994807"/>
                  </a:lnTo>
                  <a:lnTo>
                    <a:pt x="134329" y="5015827"/>
                  </a:lnTo>
                  <a:lnTo>
                    <a:pt x="176778" y="5028861"/>
                  </a:lnTo>
                  <a:lnTo>
                    <a:pt x="224232" y="5041139"/>
                  </a:lnTo>
                  <a:lnTo>
                    <a:pt x="276556" y="5052681"/>
                  </a:lnTo>
                  <a:lnTo>
                    <a:pt x="333612" y="5063510"/>
                  </a:lnTo>
                  <a:lnTo>
                    <a:pt x="395267" y="5073649"/>
                  </a:lnTo>
                  <a:lnTo>
                    <a:pt x="496072" y="5087609"/>
                  </a:lnTo>
                  <a:lnTo>
                    <a:pt x="568628" y="5096117"/>
                  </a:lnTo>
                  <a:lnTo>
                    <a:pt x="645306" y="5104010"/>
                  </a:lnTo>
                  <a:lnTo>
                    <a:pt x="779098" y="5115623"/>
                  </a:lnTo>
                  <a:lnTo>
                    <a:pt x="6667935" y="5115623"/>
                  </a:lnTo>
                  <a:lnTo>
                    <a:pt x="7134104" y="5088996"/>
                  </a:lnTo>
                  <a:lnTo>
                    <a:pt x="7493278" y="5062092"/>
                  </a:lnTo>
                  <a:lnTo>
                    <a:pt x="7715543" y="5041348"/>
                  </a:lnTo>
                  <a:lnTo>
                    <a:pt x="7871139" y="5024020"/>
                  </a:lnTo>
                  <a:lnTo>
                    <a:pt x="7974159" y="5010677"/>
                  </a:lnTo>
                  <a:lnTo>
                    <a:pt x="8036068" y="5001645"/>
                  </a:lnTo>
                  <a:lnTo>
                    <a:pt x="8092403" y="4992521"/>
                  </a:lnTo>
                  <a:lnTo>
                    <a:pt x="8143024" y="4983321"/>
                  </a:lnTo>
                  <a:lnTo>
                    <a:pt x="8187797" y="4974060"/>
                  </a:lnTo>
                  <a:lnTo>
                    <a:pt x="8226583" y="4964753"/>
                  </a:lnTo>
                  <a:lnTo>
                    <a:pt x="8273239" y="4950740"/>
                  </a:lnTo>
                  <a:lnTo>
                    <a:pt x="8313217" y="4932040"/>
                  </a:lnTo>
                  <a:lnTo>
                    <a:pt x="8326786" y="4913431"/>
                  </a:lnTo>
                  <a:lnTo>
                    <a:pt x="8324403" y="4905805"/>
                  </a:lnTo>
                  <a:lnTo>
                    <a:pt x="8317342" y="4898245"/>
                  </a:lnTo>
                  <a:lnTo>
                    <a:pt x="8305735" y="4890757"/>
                  </a:lnTo>
                  <a:lnTo>
                    <a:pt x="8289715" y="4883345"/>
                  </a:lnTo>
                  <a:lnTo>
                    <a:pt x="8297792" y="4883320"/>
                  </a:lnTo>
                  <a:lnTo>
                    <a:pt x="8297792" y="115981"/>
                  </a:lnTo>
                  <a:lnTo>
                    <a:pt x="7779337" y="0"/>
                  </a:lnTo>
                  <a:close/>
                </a:path>
                <a:path w="8327390" h="5116195">
                  <a:moveTo>
                    <a:pt x="0" y="4935849"/>
                  </a:moveTo>
                  <a:lnTo>
                    <a:pt x="0" y="4940766"/>
                  </a:lnTo>
                  <a:lnTo>
                    <a:pt x="1898" y="4938526"/>
                  </a:lnTo>
                  <a:lnTo>
                    <a:pt x="0" y="4935849"/>
                  </a:lnTo>
                  <a:close/>
                </a:path>
              </a:pathLst>
            </a:custGeom>
            <a:solidFill>
              <a:srgbClr val="FFE00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40322" y="715966"/>
              <a:ext cx="713105" cy="376555"/>
            </a:xfrm>
            <a:custGeom>
              <a:avLst/>
              <a:gdLst/>
              <a:ahLst/>
              <a:cxnLst/>
              <a:rect l="l" t="t" r="r" b="b"/>
              <a:pathLst>
                <a:path w="713104" h="376555">
                  <a:moveTo>
                    <a:pt x="0" y="0"/>
                  </a:moveTo>
                  <a:lnTo>
                    <a:pt x="65392" y="245198"/>
                  </a:lnTo>
                  <a:lnTo>
                    <a:pt x="379247" y="375983"/>
                  </a:lnTo>
                  <a:lnTo>
                    <a:pt x="588492" y="342011"/>
                  </a:lnTo>
                  <a:lnTo>
                    <a:pt x="712724" y="238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41297" y="381573"/>
              <a:ext cx="1814830" cy="5330190"/>
            </a:xfrm>
            <a:custGeom>
              <a:avLst/>
              <a:gdLst/>
              <a:ahLst/>
              <a:cxnLst/>
              <a:rect l="l" t="t" r="r" b="b"/>
              <a:pathLst>
                <a:path w="1814829" h="5330190">
                  <a:moveTo>
                    <a:pt x="1183182" y="396435"/>
                  </a:moveTo>
                  <a:lnTo>
                    <a:pt x="1149629" y="612462"/>
                  </a:lnTo>
                  <a:lnTo>
                    <a:pt x="1197804" y="619582"/>
                  </a:lnTo>
                  <a:lnTo>
                    <a:pt x="1244107" y="630777"/>
                  </a:lnTo>
                  <a:lnTo>
                    <a:pt x="1288369" y="645847"/>
                  </a:lnTo>
                  <a:lnTo>
                    <a:pt x="1330417" y="664590"/>
                  </a:lnTo>
                  <a:lnTo>
                    <a:pt x="1370083" y="686805"/>
                  </a:lnTo>
                  <a:lnTo>
                    <a:pt x="1407194" y="712291"/>
                  </a:lnTo>
                  <a:lnTo>
                    <a:pt x="1441581" y="740847"/>
                  </a:lnTo>
                  <a:lnTo>
                    <a:pt x="1473072" y="772271"/>
                  </a:lnTo>
                  <a:lnTo>
                    <a:pt x="1501498" y="806363"/>
                  </a:lnTo>
                  <a:lnTo>
                    <a:pt x="1526687" y="842921"/>
                  </a:lnTo>
                  <a:lnTo>
                    <a:pt x="1548470" y="881744"/>
                  </a:lnTo>
                  <a:lnTo>
                    <a:pt x="1566674" y="922631"/>
                  </a:lnTo>
                  <a:lnTo>
                    <a:pt x="1581130" y="965381"/>
                  </a:lnTo>
                  <a:lnTo>
                    <a:pt x="1591667" y="1009793"/>
                  </a:lnTo>
                  <a:lnTo>
                    <a:pt x="1598114" y="1055665"/>
                  </a:lnTo>
                  <a:lnTo>
                    <a:pt x="1600301" y="1102797"/>
                  </a:lnTo>
                  <a:lnTo>
                    <a:pt x="1600301" y="5329738"/>
                  </a:lnTo>
                  <a:lnTo>
                    <a:pt x="1814779" y="5299258"/>
                  </a:lnTo>
                  <a:lnTo>
                    <a:pt x="1814779" y="1102797"/>
                  </a:lnTo>
                  <a:lnTo>
                    <a:pt x="1813843" y="1061430"/>
                  </a:lnTo>
                  <a:lnTo>
                    <a:pt x="1810773" y="1019328"/>
                  </a:lnTo>
                  <a:lnTo>
                    <a:pt x="1805173" y="976611"/>
                  </a:lnTo>
                  <a:lnTo>
                    <a:pt x="1796650" y="933402"/>
                  </a:lnTo>
                  <a:lnTo>
                    <a:pt x="1784808" y="889824"/>
                  </a:lnTo>
                  <a:lnTo>
                    <a:pt x="1769254" y="845997"/>
                  </a:lnTo>
                  <a:lnTo>
                    <a:pt x="1749592" y="802045"/>
                  </a:lnTo>
                  <a:lnTo>
                    <a:pt x="1725429" y="758090"/>
                  </a:lnTo>
                  <a:lnTo>
                    <a:pt x="1696368" y="714253"/>
                  </a:lnTo>
                  <a:lnTo>
                    <a:pt x="1662017" y="670656"/>
                  </a:lnTo>
                  <a:lnTo>
                    <a:pt x="1621980" y="627423"/>
                  </a:lnTo>
                  <a:lnTo>
                    <a:pt x="1583791" y="591329"/>
                  </a:lnTo>
                  <a:lnTo>
                    <a:pt x="1544681" y="558497"/>
                  </a:lnTo>
                  <a:lnTo>
                    <a:pt x="1504522" y="528788"/>
                  </a:lnTo>
                  <a:lnTo>
                    <a:pt x="1463185" y="502060"/>
                  </a:lnTo>
                  <a:lnTo>
                    <a:pt x="1420541" y="478173"/>
                  </a:lnTo>
                  <a:lnTo>
                    <a:pt x="1376459" y="456986"/>
                  </a:lnTo>
                  <a:lnTo>
                    <a:pt x="1330812" y="438360"/>
                  </a:lnTo>
                  <a:lnTo>
                    <a:pt x="1283469" y="422153"/>
                  </a:lnTo>
                  <a:lnTo>
                    <a:pt x="1234302" y="408225"/>
                  </a:lnTo>
                  <a:lnTo>
                    <a:pt x="1183182" y="396435"/>
                  </a:lnTo>
                  <a:close/>
                </a:path>
                <a:path w="1814829" h="5330190">
                  <a:moveTo>
                    <a:pt x="254766" y="0"/>
                  </a:moveTo>
                  <a:lnTo>
                    <a:pt x="209354" y="2278"/>
                  </a:lnTo>
                  <a:lnTo>
                    <a:pt x="166628" y="15900"/>
                  </a:lnTo>
                  <a:lnTo>
                    <a:pt x="128727" y="39871"/>
                  </a:lnTo>
                  <a:lnTo>
                    <a:pt x="97791" y="73191"/>
                  </a:lnTo>
                  <a:lnTo>
                    <a:pt x="75958" y="114864"/>
                  </a:lnTo>
                  <a:lnTo>
                    <a:pt x="0" y="323575"/>
                  </a:lnTo>
                  <a:lnTo>
                    <a:pt x="52006" y="342511"/>
                  </a:lnTo>
                  <a:lnTo>
                    <a:pt x="42245" y="379705"/>
                  </a:lnTo>
                  <a:lnTo>
                    <a:pt x="43368" y="455801"/>
                  </a:lnTo>
                  <a:lnTo>
                    <a:pt x="53641" y="493826"/>
                  </a:lnTo>
                  <a:lnTo>
                    <a:pt x="69983" y="531252"/>
                  </a:lnTo>
                  <a:lnTo>
                    <a:pt x="92087" y="567639"/>
                  </a:lnTo>
                  <a:lnTo>
                    <a:pt x="119649" y="602551"/>
                  </a:lnTo>
                  <a:lnTo>
                    <a:pt x="152364" y="635548"/>
                  </a:lnTo>
                  <a:lnTo>
                    <a:pt x="189927" y="666193"/>
                  </a:lnTo>
                  <a:lnTo>
                    <a:pt x="232032" y="694046"/>
                  </a:lnTo>
                  <a:lnTo>
                    <a:pt x="278375" y="718671"/>
                  </a:lnTo>
                  <a:lnTo>
                    <a:pt x="328650" y="739627"/>
                  </a:lnTo>
                  <a:lnTo>
                    <a:pt x="380625" y="755887"/>
                  </a:lnTo>
                  <a:lnTo>
                    <a:pt x="431947" y="766809"/>
                  </a:lnTo>
                  <a:lnTo>
                    <a:pt x="482100" y="772535"/>
                  </a:lnTo>
                  <a:lnTo>
                    <a:pt x="530568" y="773204"/>
                  </a:lnTo>
                  <a:lnTo>
                    <a:pt x="576836" y="768955"/>
                  </a:lnTo>
                  <a:lnTo>
                    <a:pt x="620388" y="759927"/>
                  </a:lnTo>
                  <a:lnTo>
                    <a:pt x="660709" y="746260"/>
                  </a:lnTo>
                  <a:lnTo>
                    <a:pt x="697284" y="728094"/>
                  </a:lnTo>
                  <a:lnTo>
                    <a:pt x="729597" y="705568"/>
                  </a:lnTo>
                  <a:lnTo>
                    <a:pt x="757132" y="678821"/>
                  </a:lnTo>
                  <a:lnTo>
                    <a:pt x="759138" y="676041"/>
                  </a:lnTo>
                  <a:lnTo>
                    <a:pt x="528419" y="676041"/>
                  </a:lnTo>
                  <a:lnTo>
                    <a:pt x="474886" y="674661"/>
                  </a:lnTo>
                  <a:lnTo>
                    <a:pt x="418797" y="665731"/>
                  </a:lnTo>
                  <a:lnTo>
                    <a:pt x="361657" y="648949"/>
                  </a:lnTo>
                  <a:lnTo>
                    <a:pt x="307103" y="625078"/>
                  </a:lnTo>
                  <a:lnTo>
                    <a:pt x="258399" y="595866"/>
                  </a:lnTo>
                  <a:lnTo>
                    <a:pt x="216504" y="562512"/>
                  </a:lnTo>
                  <a:lnTo>
                    <a:pt x="182378" y="526213"/>
                  </a:lnTo>
                  <a:lnTo>
                    <a:pt x="156979" y="488168"/>
                  </a:lnTo>
                  <a:lnTo>
                    <a:pt x="141266" y="449575"/>
                  </a:lnTo>
                  <a:lnTo>
                    <a:pt x="136198" y="411630"/>
                  </a:lnTo>
                  <a:lnTo>
                    <a:pt x="142735" y="375531"/>
                  </a:lnTo>
                  <a:lnTo>
                    <a:pt x="1172697" y="375531"/>
                  </a:lnTo>
                  <a:lnTo>
                    <a:pt x="1166620" y="363416"/>
                  </a:lnTo>
                  <a:lnTo>
                    <a:pt x="1143420" y="334431"/>
                  </a:lnTo>
                  <a:lnTo>
                    <a:pt x="1114108" y="310689"/>
                  </a:lnTo>
                  <a:lnTo>
                    <a:pt x="1079207" y="293400"/>
                  </a:lnTo>
                  <a:lnTo>
                    <a:pt x="300723" y="10063"/>
                  </a:lnTo>
                  <a:lnTo>
                    <a:pt x="254766" y="0"/>
                  </a:lnTo>
                  <a:close/>
                </a:path>
                <a:path w="1814829" h="5330190">
                  <a:moveTo>
                    <a:pt x="1149351" y="613224"/>
                  </a:moveTo>
                  <a:lnTo>
                    <a:pt x="795807" y="613224"/>
                  </a:lnTo>
                  <a:lnTo>
                    <a:pt x="1107986" y="726851"/>
                  </a:lnTo>
                  <a:lnTo>
                    <a:pt x="1149351" y="613224"/>
                  </a:lnTo>
                  <a:close/>
                </a:path>
                <a:path w="1814829" h="5330190">
                  <a:moveTo>
                    <a:pt x="1172697" y="375531"/>
                  </a:moveTo>
                  <a:lnTo>
                    <a:pt x="142735" y="375531"/>
                  </a:lnTo>
                  <a:lnTo>
                    <a:pt x="705116" y="580217"/>
                  </a:lnTo>
                  <a:lnTo>
                    <a:pt x="686919" y="612075"/>
                  </a:lnTo>
                  <a:lnTo>
                    <a:pt x="658646" y="637887"/>
                  </a:lnTo>
                  <a:lnTo>
                    <a:pt x="621803" y="657353"/>
                  </a:lnTo>
                  <a:lnTo>
                    <a:pt x="577892" y="670171"/>
                  </a:lnTo>
                  <a:lnTo>
                    <a:pt x="528419" y="676041"/>
                  </a:lnTo>
                  <a:lnTo>
                    <a:pt x="759138" y="676041"/>
                  </a:lnTo>
                  <a:lnTo>
                    <a:pt x="779374" y="647994"/>
                  </a:lnTo>
                  <a:lnTo>
                    <a:pt x="795807" y="613224"/>
                  </a:lnTo>
                  <a:lnTo>
                    <a:pt x="1149351" y="613224"/>
                  </a:lnTo>
                  <a:lnTo>
                    <a:pt x="1149629" y="612462"/>
                  </a:lnTo>
                  <a:lnTo>
                    <a:pt x="1183182" y="396435"/>
                  </a:lnTo>
                  <a:lnTo>
                    <a:pt x="1172697" y="375531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41297" y="381573"/>
              <a:ext cx="1814830" cy="5330190"/>
            </a:xfrm>
            <a:custGeom>
              <a:avLst/>
              <a:gdLst/>
              <a:ahLst/>
              <a:cxnLst/>
              <a:rect l="l" t="t" r="r" b="b"/>
              <a:pathLst>
                <a:path w="1814829" h="5330190">
                  <a:moveTo>
                    <a:pt x="361657" y="648949"/>
                  </a:moveTo>
                  <a:lnTo>
                    <a:pt x="307103" y="625078"/>
                  </a:lnTo>
                  <a:lnTo>
                    <a:pt x="258399" y="595866"/>
                  </a:lnTo>
                  <a:lnTo>
                    <a:pt x="216504" y="562512"/>
                  </a:lnTo>
                  <a:lnTo>
                    <a:pt x="182378" y="526213"/>
                  </a:lnTo>
                  <a:lnTo>
                    <a:pt x="156979" y="488168"/>
                  </a:lnTo>
                  <a:lnTo>
                    <a:pt x="141266" y="449575"/>
                  </a:lnTo>
                  <a:lnTo>
                    <a:pt x="136198" y="411630"/>
                  </a:lnTo>
                  <a:lnTo>
                    <a:pt x="142735" y="375531"/>
                  </a:lnTo>
                  <a:lnTo>
                    <a:pt x="705116" y="580217"/>
                  </a:lnTo>
                  <a:lnTo>
                    <a:pt x="686919" y="612075"/>
                  </a:lnTo>
                  <a:lnTo>
                    <a:pt x="658646" y="637887"/>
                  </a:lnTo>
                  <a:lnTo>
                    <a:pt x="621803" y="657353"/>
                  </a:lnTo>
                  <a:lnTo>
                    <a:pt x="577892" y="670171"/>
                  </a:lnTo>
                  <a:lnTo>
                    <a:pt x="528419" y="676041"/>
                  </a:lnTo>
                  <a:lnTo>
                    <a:pt x="474886" y="674661"/>
                  </a:lnTo>
                  <a:lnTo>
                    <a:pt x="418797" y="665731"/>
                  </a:lnTo>
                  <a:lnTo>
                    <a:pt x="361657" y="648949"/>
                  </a:lnTo>
                  <a:close/>
                </a:path>
                <a:path w="1814829" h="5330190">
                  <a:moveTo>
                    <a:pt x="1183182" y="396435"/>
                  </a:moveTo>
                  <a:lnTo>
                    <a:pt x="1143420" y="334431"/>
                  </a:lnTo>
                  <a:lnTo>
                    <a:pt x="1079207" y="293400"/>
                  </a:lnTo>
                  <a:lnTo>
                    <a:pt x="300723" y="10063"/>
                  </a:lnTo>
                  <a:lnTo>
                    <a:pt x="254766" y="0"/>
                  </a:lnTo>
                  <a:lnTo>
                    <a:pt x="209354" y="2278"/>
                  </a:lnTo>
                  <a:lnTo>
                    <a:pt x="166628" y="15900"/>
                  </a:lnTo>
                  <a:lnTo>
                    <a:pt x="128727" y="39871"/>
                  </a:lnTo>
                  <a:lnTo>
                    <a:pt x="97791" y="73191"/>
                  </a:lnTo>
                  <a:lnTo>
                    <a:pt x="75958" y="114864"/>
                  </a:lnTo>
                  <a:lnTo>
                    <a:pt x="0" y="323575"/>
                  </a:lnTo>
                  <a:lnTo>
                    <a:pt x="52006" y="342511"/>
                  </a:lnTo>
                  <a:lnTo>
                    <a:pt x="42245" y="379705"/>
                  </a:lnTo>
                  <a:lnTo>
                    <a:pt x="43368" y="455801"/>
                  </a:lnTo>
                  <a:lnTo>
                    <a:pt x="53641" y="493826"/>
                  </a:lnTo>
                  <a:lnTo>
                    <a:pt x="69983" y="531252"/>
                  </a:lnTo>
                  <a:lnTo>
                    <a:pt x="92087" y="567639"/>
                  </a:lnTo>
                  <a:lnTo>
                    <a:pt x="119649" y="602551"/>
                  </a:lnTo>
                  <a:lnTo>
                    <a:pt x="152364" y="635548"/>
                  </a:lnTo>
                  <a:lnTo>
                    <a:pt x="189927" y="666193"/>
                  </a:lnTo>
                  <a:lnTo>
                    <a:pt x="232032" y="694046"/>
                  </a:lnTo>
                  <a:lnTo>
                    <a:pt x="278375" y="718671"/>
                  </a:lnTo>
                  <a:lnTo>
                    <a:pt x="328650" y="739627"/>
                  </a:lnTo>
                  <a:lnTo>
                    <a:pt x="380625" y="755887"/>
                  </a:lnTo>
                  <a:lnTo>
                    <a:pt x="431947" y="766809"/>
                  </a:lnTo>
                  <a:lnTo>
                    <a:pt x="482100" y="772535"/>
                  </a:lnTo>
                  <a:lnTo>
                    <a:pt x="530568" y="773204"/>
                  </a:lnTo>
                  <a:lnTo>
                    <a:pt x="576836" y="768955"/>
                  </a:lnTo>
                  <a:lnTo>
                    <a:pt x="620388" y="759927"/>
                  </a:lnTo>
                  <a:lnTo>
                    <a:pt x="660709" y="746260"/>
                  </a:lnTo>
                  <a:lnTo>
                    <a:pt x="697284" y="728094"/>
                  </a:lnTo>
                  <a:lnTo>
                    <a:pt x="729597" y="705568"/>
                  </a:lnTo>
                  <a:lnTo>
                    <a:pt x="757132" y="678821"/>
                  </a:lnTo>
                  <a:lnTo>
                    <a:pt x="795807" y="613224"/>
                  </a:lnTo>
                  <a:lnTo>
                    <a:pt x="1107986" y="726851"/>
                  </a:lnTo>
                  <a:lnTo>
                    <a:pt x="1149629" y="612462"/>
                  </a:lnTo>
                </a:path>
                <a:path w="1814829" h="5330190">
                  <a:moveTo>
                    <a:pt x="1149629" y="612462"/>
                  </a:moveTo>
                  <a:lnTo>
                    <a:pt x="1197804" y="619582"/>
                  </a:lnTo>
                  <a:lnTo>
                    <a:pt x="1244107" y="630777"/>
                  </a:lnTo>
                  <a:lnTo>
                    <a:pt x="1288369" y="645847"/>
                  </a:lnTo>
                  <a:lnTo>
                    <a:pt x="1330417" y="664590"/>
                  </a:lnTo>
                  <a:lnTo>
                    <a:pt x="1370083" y="686805"/>
                  </a:lnTo>
                  <a:lnTo>
                    <a:pt x="1407194" y="712291"/>
                  </a:lnTo>
                  <a:lnTo>
                    <a:pt x="1441581" y="740847"/>
                  </a:lnTo>
                  <a:lnTo>
                    <a:pt x="1473072" y="772271"/>
                  </a:lnTo>
                  <a:lnTo>
                    <a:pt x="1501498" y="806363"/>
                  </a:lnTo>
                  <a:lnTo>
                    <a:pt x="1526687" y="842921"/>
                  </a:lnTo>
                  <a:lnTo>
                    <a:pt x="1548470" y="881744"/>
                  </a:lnTo>
                  <a:lnTo>
                    <a:pt x="1566674" y="922631"/>
                  </a:lnTo>
                  <a:lnTo>
                    <a:pt x="1581130" y="965381"/>
                  </a:lnTo>
                  <a:lnTo>
                    <a:pt x="1591667" y="1009793"/>
                  </a:lnTo>
                  <a:lnTo>
                    <a:pt x="1598114" y="1055665"/>
                  </a:lnTo>
                  <a:lnTo>
                    <a:pt x="1600301" y="1102797"/>
                  </a:lnTo>
                  <a:lnTo>
                    <a:pt x="1600301" y="5329738"/>
                  </a:lnTo>
                  <a:lnTo>
                    <a:pt x="1814779" y="5299258"/>
                  </a:lnTo>
                  <a:lnTo>
                    <a:pt x="1814779" y="1102797"/>
                  </a:lnTo>
                  <a:lnTo>
                    <a:pt x="1813843" y="1061430"/>
                  </a:lnTo>
                  <a:lnTo>
                    <a:pt x="1810773" y="1019328"/>
                  </a:lnTo>
                  <a:lnTo>
                    <a:pt x="1805173" y="976611"/>
                  </a:lnTo>
                  <a:lnTo>
                    <a:pt x="1796650" y="933402"/>
                  </a:lnTo>
                  <a:lnTo>
                    <a:pt x="1784808" y="889824"/>
                  </a:lnTo>
                  <a:lnTo>
                    <a:pt x="1769254" y="845997"/>
                  </a:lnTo>
                  <a:lnTo>
                    <a:pt x="1749592" y="802045"/>
                  </a:lnTo>
                  <a:lnTo>
                    <a:pt x="1725429" y="758090"/>
                  </a:lnTo>
                  <a:lnTo>
                    <a:pt x="1696368" y="714253"/>
                  </a:lnTo>
                  <a:lnTo>
                    <a:pt x="1662017" y="670656"/>
                  </a:lnTo>
                  <a:lnTo>
                    <a:pt x="1621980" y="627423"/>
                  </a:lnTo>
                  <a:lnTo>
                    <a:pt x="1583791" y="591329"/>
                  </a:lnTo>
                  <a:lnTo>
                    <a:pt x="1544681" y="558497"/>
                  </a:lnTo>
                  <a:lnTo>
                    <a:pt x="1504522" y="528788"/>
                  </a:lnTo>
                  <a:lnTo>
                    <a:pt x="1463185" y="502060"/>
                  </a:lnTo>
                  <a:lnTo>
                    <a:pt x="1420541" y="478173"/>
                  </a:lnTo>
                  <a:lnTo>
                    <a:pt x="1376459" y="456986"/>
                  </a:lnTo>
                  <a:lnTo>
                    <a:pt x="1330812" y="438360"/>
                  </a:lnTo>
                  <a:lnTo>
                    <a:pt x="1283469" y="422153"/>
                  </a:lnTo>
                  <a:lnTo>
                    <a:pt x="1234302" y="408225"/>
                  </a:lnTo>
                  <a:lnTo>
                    <a:pt x="1183182" y="396435"/>
                  </a:lnTo>
                </a:path>
              </a:pathLst>
            </a:custGeom>
            <a:ln w="1300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5384800"/>
              <a:ext cx="10346690" cy="436245"/>
            </a:xfrm>
            <a:custGeom>
              <a:avLst/>
              <a:gdLst/>
              <a:ahLst/>
              <a:cxnLst/>
              <a:rect l="l" t="t" r="r" b="b"/>
              <a:pathLst>
                <a:path w="10346690" h="436245">
                  <a:moveTo>
                    <a:pt x="10346448" y="0"/>
                  </a:moveTo>
                  <a:lnTo>
                    <a:pt x="0" y="0"/>
                  </a:lnTo>
                  <a:lnTo>
                    <a:pt x="0" y="436041"/>
                  </a:lnTo>
                  <a:lnTo>
                    <a:pt x="10346448" y="436041"/>
                  </a:lnTo>
                  <a:lnTo>
                    <a:pt x="10346448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6763" y="5434139"/>
              <a:ext cx="494030" cy="335915"/>
            </a:xfrm>
            <a:custGeom>
              <a:avLst/>
              <a:gdLst/>
              <a:ahLst/>
              <a:cxnLst/>
              <a:rect l="l" t="t" r="r" b="b"/>
              <a:pathLst>
                <a:path w="494030" h="335914">
                  <a:moveTo>
                    <a:pt x="493636" y="0"/>
                  </a:moveTo>
                  <a:lnTo>
                    <a:pt x="0" y="0"/>
                  </a:lnTo>
                  <a:lnTo>
                    <a:pt x="0" y="335292"/>
                  </a:lnTo>
                  <a:lnTo>
                    <a:pt x="493636" y="335292"/>
                  </a:lnTo>
                  <a:lnTo>
                    <a:pt x="493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263" y="5443321"/>
              <a:ext cx="474980" cy="316865"/>
            </a:xfrm>
            <a:custGeom>
              <a:avLst/>
              <a:gdLst/>
              <a:ahLst/>
              <a:cxnLst/>
              <a:rect l="l" t="t" r="r" b="b"/>
              <a:pathLst>
                <a:path w="474980" h="316864">
                  <a:moveTo>
                    <a:pt x="474624" y="0"/>
                  </a:moveTo>
                  <a:lnTo>
                    <a:pt x="0" y="0"/>
                  </a:lnTo>
                  <a:lnTo>
                    <a:pt x="0" y="316420"/>
                  </a:lnTo>
                  <a:lnTo>
                    <a:pt x="474624" y="316420"/>
                  </a:lnTo>
                  <a:lnTo>
                    <a:pt x="474624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7120" y="5481172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57" y="0"/>
                  </a:moveTo>
                  <a:lnTo>
                    <a:pt x="12534" y="11976"/>
                  </a:lnTo>
                  <a:lnTo>
                    <a:pt x="0" y="11950"/>
                  </a:lnTo>
                  <a:lnTo>
                    <a:pt x="10160" y="19278"/>
                  </a:lnTo>
                  <a:lnTo>
                    <a:pt x="6350" y="31089"/>
                  </a:lnTo>
                  <a:lnTo>
                    <a:pt x="16357" y="23787"/>
                  </a:lnTo>
                  <a:lnTo>
                    <a:pt x="26390" y="31089"/>
                  </a:lnTo>
                  <a:lnTo>
                    <a:pt x="22567" y="19278"/>
                  </a:lnTo>
                  <a:lnTo>
                    <a:pt x="32740" y="11950"/>
                  </a:lnTo>
                  <a:lnTo>
                    <a:pt x="20205" y="11950"/>
                  </a:lnTo>
                  <a:lnTo>
                    <a:pt x="16357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348" y="5495085"/>
              <a:ext cx="70680" cy="6910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93437" y="558485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82" y="0"/>
                  </a:moveTo>
                  <a:lnTo>
                    <a:pt x="12534" y="12001"/>
                  </a:lnTo>
                  <a:lnTo>
                    <a:pt x="0" y="11988"/>
                  </a:lnTo>
                  <a:lnTo>
                    <a:pt x="10172" y="19291"/>
                  </a:lnTo>
                  <a:lnTo>
                    <a:pt x="6375" y="31102"/>
                  </a:lnTo>
                  <a:lnTo>
                    <a:pt x="16382" y="23799"/>
                  </a:lnTo>
                  <a:lnTo>
                    <a:pt x="26390" y="31102"/>
                  </a:lnTo>
                  <a:lnTo>
                    <a:pt x="22593" y="19291"/>
                  </a:lnTo>
                  <a:lnTo>
                    <a:pt x="32765" y="11988"/>
                  </a:lnTo>
                  <a:lnTo>
                    <a:pt x="20218" y="11988"/>
                  </a:lnTo>
                  <a:lnTo>
                    <a:pt x="16382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362" y="5636774"/>
              <a:ext cx="212274" cy="8288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0641" y="558471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70" y="0"/>
                  </a:moveTo>
                  <a:lnTo>
                    <a:pt x="12534" y="11988"/>
                  </a:lnTo>
                  <a:lnTo>
                    <a:pt x="0" y="11976"/>
                  </a:lnTo>
                  <a:lnTo>
                    <a:pt x="10160" y="19278"/>
                  </a:lnTo>
                  <a:lnTo>
                    <a:pt x="6362" y="31115"/>
                  </a:lnTo>
                  <a:lnTo>
                    <a:pt x="16370" y="23774"/>
                  </a:lnTo>
                  <a:lnTo>
                    <a:pt x="26390" y="31115"/>
                  </a:lnTo>
                  <a:lnTo>
                    <a:pt x="22567" y="19278"/>
                  </a:lnTo>
                  <a:lnTo>
                    <a:pt x="32753" y="11976"/>
                  </a:lnTo>
                  <a:lnTo>
                    <a:pt x="20205" y="11976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9022" y="5495095"/>
              <a:ext cx="70608" cy="6894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8915" y="248502"/>
              <a:ext cx="3374675" cy="932606"/>
            </a:xfrm>
            <a:prstGeom prst="rect">
              <a:avLst/>
            </a:prstGeom>
          </p:spPr>
        </p:pic>
      </p:grp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200"/>
              </a:spcBef>
              <a:buChar char="•"/>
              <a:tabLst>
                <a:tab pos="240665" algn="l"/>
              </a:tabLst>
            </a:pPr>
            <a:r>
              <a:rPr sz="2500" spc="130" dirty="0"/>
              <a:t>How</a:t>
            </a:r>
            <a:r>
              <a:rPr sz="2500" spc="-125" dirty="0"/>
              <a:t> </a:t>
            </a:r>
            <a:r>
              <a:rPr sz="2500" spc="75" dirty="0"/>
              <a:t>can</a:t>
            </a:r>
            <a:r>
              <a:rPr sz="2500" spc="-120" dirty="0"/>
              <a:t> </a:t>
            </a:r>
            <a:r>
              <a:rPr sz="2500" spc="55" dirty="0"/>
              <a:t>lighting</a:t>
            </a:r>
            <a:r>
              <a:rPr sz="2500" spc="-120" dirty="0"/>
              <a:t> </a:t>
            </a:r>
            <a:r>
              <a:rPr sz="2500" spc="100" dirty="0"/>
              <a:t>support</a:t>
            </a:r>
            <a:r>
              <a:rPr sz="2500" spc="-120" dirty="0"/>
              <a:t> </a:t>
            </a:r>
            <a:r>
              <a:rPr sz="2500" spc="-235" dirty="0">
                <a:solidFill>
                  <a:srgbClr val="FFF7C0"/>
                </a:solidFill>
                <a:latin typeface="Arial Black"/>
                <a:cs typeface="Arial Black"/>
              </a:rPr>
              <a:t>active</a:t>
            </a:r>
            <a:r>
              <a:rPr sz="2500" spc="-17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195" dirty="0">
                <a:solidFill>
                  <a:srgbClr val="FFF7C0"/>
                </a:solidFill>
                <a:latin typeface="Arial Black"/>
                <a:cs typeface="Arial Black"/>
              </a:rPr>
              <a:t>ageing?</a:t>
            </a:r>
            <a:endParaRPr sz="2500">
              <a:latin typeface="Arial Black"/>
              <a:cs typeface="Arial Black"/>
            </a:endParaRPr>
          </a:p>
          <a:p>
            <a:pPr marL="241300" marR="57150" indent="-228600">
              <a:lnSpc>
                <a:spcPct val="100000"/>
              </a:lnSpc>
              <a:spcBef>
                <a:spcPts val="1100"/>
              </a:spcBef>
              <a:buChar char="•"/>
              <a:tabLst>
                <a:tab pos="241300" algn="l"/>
              </a:tabLst>
            </a:pPr>
            <a:r>
              <a:rPr sz="2500" spc="130" dirty="0"/>
              <a:t>How</a:t>
            </a:r>
            <a:r>
              <a:rPr sz="2500" spc="-130" dirty="0"/>
              <a:t> </a:t>
            </a:r>
            <a:r>
              <a:rPr sz="2500" spc="75" dirty="0"/>
              <a:t>can</a:t>
            </a:r>
            <a:r>
              <a:rPr sz="2500" spc="-125" dirty="0"/>
              <a:t> </a:t>
            </a:r>
            <a:r>
              <a:rPr sz="2500" spc="55" dirty="0"/>
              <a:t>lighting</a:t>
            </a:r>
            <a:r>
              <a:rPr sz="2500" spc="-125" dirty="0"/>
              <a:t> </a:t>
            </a:r>
            <a:r>
              <a:rPr sz="2500" spc="90" dirty="0"/>
              <a:t>address</a:t>
            </a:r>
            <a:r>
              <a:rPr sz="2500" spc="-125" dirty="0"/>
              <a:t> </a:t>
            </a:r>
            <a:r>
              <a:rPr sz="2500" spc="75" dirty="0"/>
              <a:t>speciﬁc</a:t>
            </a:r>
            <a:r>
              <a:rPr sz="2500" spc="-125" dirty="0"/>
              <a:t> </a:t>
            </a:r>
            <a:r>
              <a:rPr sz="2500" spc="60" dirty="0"/>
              <a:t>issues </a:t>
            </a:r>
            <a:r>
              <a:rPr sz="2500" spc="95" dirty="0"/>
              <a:t>of</a:t>
            </a:r>
            <a:r>
              <a:rPr sz="2500" spc="-75" dirty="0"/>
              <a:t> </a:t>
            </a:r>
            <a:r>
              <a:rPr sz="2500" dirty="0"/>
              <a:t>ageing</a:t>
            </a:r>
            <a:r>
              <a:rPr sz="2500" spc="-70" dirty="0"/>
              <a:t> </a:t>
            </a:r>
            <a:r>
              <a:rPr sz="2500" spc="85" dirty="0"/>
              <a:t>such</a:t>
            </a:r>
            <a:r>
              <a:rPr sz="2500" spc="-75" dirty="0"/>
              <a:t> </a:t>
            </a:r>
            <a:r>
              <a:rPr sz="2500" spc="70" dirty="0"/>
              <a:t>as</a:t>
            </a:r>
            <a:r>
              <a:rPr sz="2500" spc="-70" dirty="0"/>
              <a:t> </a:t>
            </a:r>
            <a:r>
              <a:rPr sz="2500" spc="-190" dirty="0">
                <a:solidFill>
                  <a:srgbClr val="FFF7C0"/>
                </a:solidFill>
                <a:latin typeface="Arial Black"/>
                <a:cs typeface="Arial Black"/>
              </a:rPr>
              <a:t>visual</a:t>
            </a:r>
            <a:r>
              <a:rPr sz="2500" spc="-12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45" dirty="0">
                <a:solidFill>
                  <a:srgbClr val="FFF7C0"/>
                </a:solidFill>
                <a:latin typeface="Arial Black"/>
                <a:cs typeface="Arial Black"/>
              </a:rPr>
              <a:t>impairment, </a:t>
            </a:r>
            <a:r>
              <a:rPr sz="2500" spc="-125" dirty="0">
                <a:solidFill>
                  <a:srgbClr val="FFF7C0"/>
                </a:solidFill>
                <a:latin typeface="Arial Black"/>
                <a:cs typeface="Arial Black"/>
              </a:rPr>
              <a:t>fall-</a:t>
            </a:r>
            <a:r>
              <a:rPr sz="2500" spc="-165" dirty="0">
                <a:solidFill>
                  <a:srgbClr val="FFF7C0"/>
                </a:solidFill>
                <a:latin typeface="Arial Black"/>
                <a:cs typeface="Arial Black"/>
              </a:rPr>
              <a:t>prevention,</a:t>
            </a:r>
            <a:r>
              <a:rPr sz="2500" spc="-13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210" dirty="0">
                <a:solidFill>
                  <a:srgbClr val="FFF7C0"/>
                </a:solidFill>
                <a:latin typeface="Arial Black"/>
                <a:cs typeface="Arial Black"/>
              </a:rPr>
              <a:t>cognitive</a:t>
            </a:r>
            <a:r>
              <a:rPr sz="2500" spc="-12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135" dirty="0">
                <a:solidFill>
                  <a:srgbClr val="FFF7C0"/>
                </a:solidFill>
                <a:latin typeface="Arial Black"/>
                <a:cs typeface="Arial Black"/>
              </a:rPr>
              <a:t>incapacities, </a:t>
            </a:r>
            <a:r>
              <a:rPr sz="2500" spc="-235" dirty="0">
                <a:solidFill>
                  <a:srgbClr val="FFF7C0"/>
                </a:solidFill>
                <a:latin typeface="Arial Black"/>
                <a:cs typeface="Arial Black"/>
              </a:rPr>
              <a:t>social</a:t>
            </a:r>
            <a:r>
              <a:rPr sz="2500" spc="-17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135" dirty="0">
                <a:solidFill>
                  <a:srgbClr val="FFF7C0"/>
                </a:solidFill>
                <a:latin typeface="Arial Black"/>
                <a:cs typeface="Arial Black"/>
              </a:rPr>
              <a:t>exclusion?</a:t>
            </a:r>
            <a:endParaRPr sz="2500">
              <a:latin typeface="Arial Black"/>
              <a:cs typeface="Arial Black"/>
            </a:endParaRPr>
          </a:p>
          <a:p>
            <a:pPr marL="241300" marR="336550" indent="-228600">
              <a:lnSpc>
                <a:spcPct val="100000"/>
              </a:lnSpc>
              <a:spcBef>
                <a:spcPts val="1100"/>
              </a:spcBef>
              <a:buChar char="•"/>
              <a:tabLst>
                <a:tab pos="241300" algn="l"/>
              </a:tabLst>
            </a:pPr>
            <a:r>
              <a:rPr sz="2500" spc="130" dirty="0"/>
              <a:t>How</a:t>
            </a:r>
            <a:r>
              <a:rPr sz="2500" spc="-130" dirty="0"/>
              <a:t> </a:t>
            </a:r>
            <a:r>
              <a:rPr sz="2500" spc="75" dirty="0"/>
              <a:t>can</a:t>
            </a:r>
            <a:r>
              <a:rPr sz="2500" spc="-125" dirty="0"/>
              <a:t> </a:t>
            </a:r>
            <a:r>
              <a:rPr sz="2500" spc="55" dirty="0"/>
              <a:t>lighting</a:t>
            </a:r>
            <a:r>
              <a:rPr sz="2500" spc="-125" dirty="0"/>
              <a:t> </a:t>
            </a:r>
            <a:r>
              <a:rPr sz="2500" spc="100" dirty="0"/>
              <a:t>support</a:t>
            </a:r>
            <a:r>
              <a:rPr sz="2500" spc="-125" dirty="0"/>
              <a:t> </a:t>
            </a:r>
            <a:r>
              <a:rPr sz="2500" spc="-325" dirty="0">
                <a:solidFill>
                  <a:srgbClr val="FFF7C0"/>
                </a:solidFill>
                <a:latin typeface="Arial Black"/>
                <a:cs typeface="Arial Black"/>
              </a:rPr>
              <a:t>access</a:t>
            </a:r>
            <a:r>
              <a:rPr sz="2500" spc="-17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25" dirty="0">
                <a:solidFill>
                  <a:srgbClr val="FFF7C0"/>
                </a:solidFill>
                <a:latin typeface="Arial Black"/>
                <a:cs typeface="Arial Black"/>
              </a:rPr>
              <a:t>to </a:t>
            </a:r>
            <a:r>
              <a:rPr sz="2500" spc="-190" dirty="0">
                <a:solidFill>
                  <a:srgbClr val="FFF7C0"/>
                </a:solidFill>
                <a:latin typeface="Arial Black"/>
                <a:cs typeface="Arial Black"/>
              </a:rPr>
              <a:t>public</a:t>
            </a:r>
            <a:r>
              <a:rPr sz="2500" spc="-16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270" dirty="0">
                <a:solidFill>
                  <a:srgbClr val="FFF7C0"/>
                </a:solidFill>
                <a:latin typeface="Arial Black"/>
                <a:cs typeface="Arial Black"/>
              </a:rPr>
              <a:t>space</a:t>
            </a:r>
            <a:r>
              <a:rPr sz="2500" spc="-17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155" dirty="0">
                <a:solidFill>
                  <a:srgbClr val="FFF7C0"/>
                </a:solidFill>
                <a:latin typeface="Arial Black"/>
                <a:cs typeface="Arial Black"/>
              </a:rPr>
              <a:t>and</a:t>
            </a:r>
            <a:r>
              <a:rPr sz="2500" spc="-16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235" dirty="0">
                <a:solidFill>
                  <a:srgbClr val="FFF7C0"/>
                </a:solidFill>
                <a:latin typeface="Arial Black"/>
                <a:cs typeface="Arial Black"/>
              </a:rPr>
              <a:t>active</a:t>
            </a:r>
            <a:r>
              <a:rPr sz="2500" spc="-16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145" dirty="0">
                <a:solidFill>
                  <a:srgbClr val="FFF7C0"/>
                </a:solidFill>
                <a:latin typeface="Arial Black"/>
                <a:cs typeface="Arial Black"/>
              </a:rPr>
              <a:t>participation </a:t>
            </a:r>
            <a:r>
              <a:rPr sz="2500" spc="95" dirty="0"/>
              <a:t>in</a:t>
            </a:r>
            <a:r>
              <a:rPr sz="2500" spc="-50" dirty="0"/>
              <a:t> </a:t>
            </a:r>
            <a:r>
              <a:rPr sz="2500" dirty="0"/>
              <a:t>civic</a:t>
            </a:r>
            <a:r>
              <a:rPr sz="2500" spc="-50" dirty="0"/>
              <a:t> </a:t>
            </a:r>
            <a:r>
              <a:rPr sz="2500" spc="-20" dirty="0"/>
              <a:t>life?</a:t>
            </a:r>
            <a:endParaRPr sz="2500">
              <a:latin typeface="Arial Black"/>
              <a:cs typeface="Arial Black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32274" y="1955805"/>
            <a:ext cx="3112770" cy="2567940"/>
            <a:chOff x="532274" y="1955805"/>
            <a:chExt cx="3112770" cy="2567940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2274" y="2328081"/>
              <a:ext cx="2195657" cy="219565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67099" y="1955805"/>
              <a:ext cx="177800" cy="17780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67099" y="2476505"/>
              <a:ext cx="177800" cy="17780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67099" y="4127505"/>
              <a:ext cx="177800" cy="177799"/>
            </a:xfrm>
            <a:prstGeom prst="rect">
              <a:avLst/>
            </a:prstGeom>
          </p:spPr>
        </p:pic>
      </p:grp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446037" y="1438550"/>
            <a:ext cx="2368550" cy="623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900" spc="-10" dirty="0">
                <a:solidFill>
                  <a:srgbClr val="FFE003"/>
                </a:solidFill>
              </a:rPr>
              <a:t>Target</a:t>
            </a:r>
            <a:r>
              <a:rPr sz="3900" spc="-175" dirty="0">
                <a:solidFill>
                  <a:srgbClr val="FFE003"/>
                </a:solidFill>
              </a:rPr>
              <a:t> </a:t>
            </a:r>
            <a:r>
              <a:rPr sz="3900" spc="-65" dirty="0">
                <a:solidFill>
                  <a:srgbClr val="FFE003"/>
                </a:solidFill>
              </a:rPr>
              <a:t>Group</a:t>
            </a:r>
            <a:endParaRPr sz="3900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981397" y="4701841"/>
            <a:ext cx="1297940" cy="4241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600" spc="-275" dirty="0">
                <a:solidFill>
                  <a:srgbClr val="FFF7C0"/>
                </a:solidFill>
                <a:latin typeface="Arial Narrow"/>
                <a:cs typeface="Arial Narrow"/>
              </a:rPr>
              <a:t>&gt;</a:t>
            </a:r>
            <a:r>
              <a:rPr sz="2600" spc="229" dirty="0">
                <a:solidFill>
                  <a:srgbClr val="FFF7C0"/>
                </a:solidFill>
                <a:latin typeface="Arial Narrow"/>
                <a:cs typeface="Arial Narrow"/>
              </a:rPr>
              <a:t> </a:t>
            </a:r>
            <a:r>
              <a:rPr sz="2600" spc="80" dirty="0">
                <a:solidFill>
                  <a:srgbClr val="FFF7C0"/>
                </a:solidFill>
                <a:latin typeface="Arial Narrow"/>
                <a:cs typeface="Arial Narrow"/>
              </a:rPr>
              <a:t>65</a:t>
            </a:r>
            <a:r>
              <a:rPr sz="2600" spc="10" dirty="0">
                <a:solidFill>
                  <a:srgbClr val="FFF7C0"/>
                </a:solidFill>
                <a:latin typeface="Arial Narrow"/>
                <a:cs typeface="Arial Narrow"/>
              </a:rPr>
              <a:t> </a:t>
            </a:r>
            <a:r>
              <a:rPr sz="2600" spc="-20" dirty="0">
                <a:solidFill>
                  <a:srgbClr val="FFF7C0"/>
                </a:solidFill>
                <a:latin typeface="Arial Narrow"/>
                <a:cs typeface="Arial Narrow"/>
              </a:rPr>
              <a:t>years</a:t>
            </a:r>
            <a:endParaRPr sz="26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346690" cy="5821045"/>
            <a:chOff x="0" y="12"/>
            <a:chExt cx="10346690" cy="5821045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10346690" cy="1752600"/>
            </a:xfrm>
            <a:custGeom>
              <a:avLst/>
              <a:gdLst/>
              <a:ahLst/>
              <a:cxnLst/>
              <a:rect l="l" t="t" r="r" b="b"/>
              <a:pathLst>
                <a:path w="10346690" h="1752600">
                  <a:moveTo>
                    <a:pt x="10346448" y="0"/>
                  </a:moveTo>
                  <a:lnTo>
                    <a:pt x="0" y="0"/>
                  </a:lnTo>
                  <a:lnTo>
                    <a:pt x="0" y="1752600"/>
                  </a:lnTo>
                  <a:lnTo>
                    <a:pt x="10346448" y="1752600"/>
                  </a:lnTo>
                  <a:lnTo>
                    <a:pt x="10346448" y="0"/>
                  </a:lnTo>
                  <a:close/>
                </a:path>
              </a:pathLst>
            </a:custGeom>
            <a:solidFill>
              <a:srgbClr val="C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864316"/>
              <a:ext cx="10346690" cy="4956810"/>
            </a:xfrm>
            <a:custGeom>
              <a:avLst/>
              <a:gdLst/>
              <a:ahLst/>
              <a:cxnLst/>
              <a:rect l="l" t="t" r="r" b="b"/>
              <a:pathLst>
                <a:path w="10346690" h="4956810">
                  <a:moveTo>
                    <a:pt x="0" y="0"/>
                  </a:moveTo>
                  <a:lnTo>
                    <a:pt x="0" y="4842361"/>
                  </a:lnTo>
                  <a:lnTo>
                    <a:pt x="1000985" y="4956525"/>
                  </a:lnTo>
                  <a:lnTo>
                    <a:pt x="8167976" y="4956525"/>
                  </a:lnTo>
                  <a:lnTo>
                    <a:pt x="10217643" y="4648729"/>
                  </a:lnTo>
                  <a:lnTo>
                    <a:pt x="10346448" y="4631010"/>
                  </a:lnTo>
                  <a:lnTo>
                    <a:pt x="10346448" y="672442"/>
                  </a:lnTo>
                  <a:lnTo>
                    <a:pt x="3716204" y="672442"/>
                  </a:lnTo>
                  <a:lnTo>
                    <a:pt x="2522129" y="589298"/>
                  </a:lnTo>
                  <a:lnTo>
                    <a:pt x="1166126" y="309784"/>
                  </a:lnTo>
                  <a:lnTo>
                    <a:pt x="0" y="0"/>
                  </a:lnTo>
                  <a:close/>
                </a:path>
                <a:path w="10346690" h="4956810">
                  <a:moveTo>
                    <a:pt x="10346448" y="379264"/>
                  </a:moveTo>
                  <a:lnTo>
                    <a:pt x="7029515" y="577263"/>
                  </a:lnTo>
                  <a:lnTo>
                    <a:pt x="5336832" y="642906"/>
                  </a:lnTo>
                  <a:lnTo>
                    <a:pt x="3716204" y="672442"/>
                  </a:lnTo>
                  <a:lnTo>
                    <a:pt x="10346448" y="672442"/>
                  </a:lnTo>
                  <a:lnTo>
                    <a:pt x="10346448" y="379264"/>
                  </a:lnTo>
                  <a:close/>
                </a:path>
              </a:pathLst>
            </a:custGeom>
            <a:solidFill>
              <a:srgbClr val="153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64262" y="692518"/>
              <a:ext cx="8327390" cy="5128895"/>
            </a:xfrm>
            <a:custGeom>
              <a:avLst/>
              <a:gdLst/>
              <a:ahLst/>
              <a:cxnLst/>
              <a:rect l="l" t="t" r="r" b="b"/>
              <a:pathLst>
                <a:path w="8327390" h="5128895">
                  <a:moveTo>
                    <a:pt x="7779337" y="0"/>
                  </a:moveTo>
                  <a:lnTo>
                    <a:pt x="1898" y="4938526"/>
                  </a:lnTo>
                  <a:lnTo>
                    <a:pt x="38364" y="4971960"/>
                  </a:lnTo>
                  <a:lnTo>
                    <a:pt x="80335" y="4994807"/>
                  </a:lnTo>
                  <a:lnTo>
                    <a:pt x="134329" y="5015827"/>
                  </a:lnTo>
                  <a:lnTo>
                    <a:pt x="176778" y="5028861"/>
                  </a:lnTo>
                  <a:lnTo>
                    <a:pt x="224232" y="5041139"/>
                  </a:lnTo>
                  <a:lnTo>
                    <a:pt x="276556" y="5052681"/>
                  </a:lnTo>
                  <a:lnTo>
                    <a:pt x="333612" y="5063510"/>
                  </a:lnTo>
                  <a:lnTo>
                    <a:pt x="395267" y="5073649"/>
                  </a:lnTo>
                  <a:lnTo>
                    <a:pt x="496072" y="5087609"/>
                  </a:lnTo>
                  <a:lnTo>
                    <a:pt x="568628" y="5096117"/>
                  </a:lnTo>
                  <a:lnTo>
                    <a:pt x="685149" y="5107734"/>
                  </a:lnTo>
                  <a:lnTo>
                    <a:pt x="810490" y="5118044"/>
                  </a:lnTo>
                  <a:lnTo>
                    <a:pt x="964312" y="5128323"/>
                  </a:lnTo>
                  <a:lnTo>
                    <a:pt x="6385147" y="5128323"/>
                  </a:lnTo>
                  <a:lnTo>
                    <a:pt x="6964312" y="5099619"/>
                  </a:lnTo>
                  <a:lnTo>
                    <a:pt x="7345931" y="5073958"/>
                  </a:lnTo>
                  <a:lnTo>
                    <a:pt x="7630237" y="5049779"/>
                  </a:lnTo>
                  <a:lnTo>
                    <a:pt x="7795889" y="5032757"/>
                  </a:lnTo>
                  <a:lnTo>
                    <a:pt x="7906810" y="5019602"/>
                  </a:lnTo>
                  <a:lnTo>
                    <a:pt x="8005802" y="5006173"/>
                  </a:lnTo>
                  <a:lnTo>
                    <a:pt x="8064941" y="4997093"/>
                  </a:lnTo>
                  <a:lnTo>
                    <a:pt x="8118436" y="4987929"/>
                  </a:lnTo>
                  <a:lnTo>
                    <a:pt x="8166150" y="4978697"/>
                  </a:lnTo>
                  <a:lnTo>
                    <a:pt x="8207947" y="4969411"/>
                  </a:lnTo>
                  <a:lnTo>
                    <a:pt x="8259246" y="4955416"/>
                  </a:lnTo>
                  <a:lnTo>
                    <a:pt x="8296460" y="4941386"/>
                  </a:lnTo>
                  <a:lnTo>
                    <a:pt x="8326786" y="4913431"/>
                  </a:lnTo>
                  <a:lnTo>
                    <a:pt x="8324403" y="4905805"/>
                  </a:lnTo>
                  <a:lnTo>
                    <a:pt x="8317342" y="4898245"/>
                  </a:lnTo>
                  <a:lnTo>
                    <a:pt x="8305735" y="4890757"/>
                  </a:lnTo>
                  <a:lnTo>
                    <a:pt x="8289715" y="4883345"/>
                  </a:lnTo>
                  <a:lnTo>
                    <a:pt x="8297792" y="4883320"/>
                  </a:lnTo>
                  <a:lnTo>
                    <a:pt x="8297792" y="115981"/>
                  </a:lnTo>
                  <a:lnTo>
                    <a:pt x="7779337" y="0"/>
                  </a:lnTo>
                  <a:close/>
                </a:path>
                <a:path w="8327390" h="5128895">
                  <a:moveTo>
                    <a:pt x="0" y="4935849"/>
                  </a:moveTo>
                  <a:lnTo>
                    <a:pt x="0" y="4940766"/>
                  </a:lnTo>
                  <a:lnTo>
                    <a:pt x="1898" y="4938526"/>
                  </a:lnTo>
                  <a:lnTo>
                    <a:pt x="0" y="4935849"/>
                  </a:lnTo>
                  <a:close/>
                </a:path>
              </a:pathLst>
            </a:custGeom>
            <a:solidFill>
              <a:srgbClr val="FFE00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40322" y="703266"/>
              <a:ext cx="713105" cy="376555"/>
            </a:xfrm>
            <a:custGeom>
              <a:avLst/>
              <a:gdLst/>
              <a:ahLst/>
              <a:cxnLst/>
              <a:rect l="l" t="t" r="r" b="b"/>
              <a:pathLst>
                <a:path w="713104" h="376555">
                  <a:moveTo>
                    <a:pt x="0" y="0"/>
                  </a:moveTo>
                  <a:lnTo>
                    <a:pt x="65392" y="245198"/>
                  </a:lnTo>
                  <a:lnTo>
                    <a:pt x="379247" y="375983"/>
                  </a:lnTo>
                  <a:lnTo>
                    <a:pt x="588492" y="342011"/>
                  </a:lnTo>
                  <a:lnTo>
                    <a:pt x="712724" y="238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41297" y="368873"/>
              <a:ext cx="1814830" cy="5330190"/>
            </a:xfrm>
            <a:custGeom>
              <a:avLst/>
              <a:gdLst/>
              <a:ahLst/>
              <a:cxnLst/>
              <a:rect l="l" t="t" r="r" b="b"/>
              <a:pathLst>
                <a:path w="1814829" h="5330190">
                  <a:moveTo>
                    <a:pt x="1183182" y="396435"/>
                  </a:moveTo>
                  <a:lnTo>
                    <a:pt x="1149629" y="612462"/>
                  </a:lnTo>
                  <a:lnTo>
                    <a:pt x="1197804" y="619582"/>
                  </a:lnTo>
                  <a:lnTo>
                    <a:pt x="1244107" y="630777"/>
                  </a:lnTo>
                  <a:lnTo>
                    <a:pt x="1288369" y="645847"/>
                  </a:lnTo>
                  <a:lnTo>
                    <a:pt x="1330417" y="664590"/>
                  </a:lnTo>
                  <a:lnTo>
                    <a:pt x="1370083" y="686805"/>
                  </a:lnTo>
                  <a:lnTo>
                    <a:pt x="1407194" y="712291"/>
                  </a:lnTo>
                  <a:lnTo>
                    <a:pt x="1441581" y="740847"/>
                  </a:lnTo>
                  <a:lnTo>
                    <a:pt x="1473072" y="772271"/>
                  </a:lnTo>
                  <a:lnTo>
                    <a:pt x="1501498" y="806363"/>
                  </a:lnTo>
                  <a:lnTo>
                    <a:pt x="1526687" y="842921"/>
                  </a:lnTo>
                  <a:lnTo>
                    <a:pt x="1548470" y="881744"/>
                  </a:lnTo>
                  <a:lnTo>
                    <a:pt x="1566674" y="922631"/>
                  </a:lnTo>
                  <a:lnTo>
                    <a:pt x="1581130" y="965381"/>
                  </a:lnTo>
                  <a:lnTo>
                    <a:pt x="1591667" y="1009793"/>
                  </a:lnTo>
                  <a:lnTo>
                    <a:pt x="1598114" y="1055665"/>
                  </a:lnTo>
                  <a:lnTo>
                    <a:pt x="1600301" y="1102797"/>
                  </a:lnTo>
                  <a:lnTo>
                    <a:pt x="1600301" y="5329738"/>
                  </a:lnTo>
                  <a:lnTo>
                    <a:pt x="1814779" y="5299258"/>
                  </a:lnTo>
                  <a:lnTo>
                    <a:pt x="1814779" y="1102797"/>
                  </a:lnTo>
                  <a:lnTo>
                    <a:pt x="1813843" y="1061430"/>
                  </a:lnTo>
                  <a:lnTo>
                    <a:pt x="1810773" y="1019328"/>
                  </a:lnTo>
                  <a:lnTo>
                    <a:pt x="1805173" y="976611"/>
                  </a:lnTo>
                  <a:lnTo>
                    <a:pt x="1796650" y="933402"/>
                  </a:lnTo>
                  <a:lnTo>
                    <a:pt x="1784808" y="889824"/>
                  </a:lnTo>
                  <a:lnTo>
                    <a:pt x="1769254" y="845997"/>
                  </a:lnTo>
                  <a:lnTo>
                    <a:pt x="1749592" y="802045"/>
                  </a:lnTo>
                  <a:lnTo>
                    <a:pt x="1725429" y="758090"/>
                  </a:lnTo>
                  <a:lnTo>
                    <a:pt x="1696368" y="714253"/>
                  </a:lnTo>
                  <a:lnTo>
                    <a:pt x="1662017" y="670656"/>
                  </a:lnTo>
                  <a:lnTo>
                    <a:pt x="1621980" y="627423"/>
                  </a:lnTo>
                  <a:lnTo>
                    <a:pt x="1583791" y="591329"/>
                  </a:lnTo>
                  <a:lnTo>
                    <a:pt x="1544681" y="558497"/>
                  </a:lnTo>
                  <a:lnTo>
                    <a:pt x="1504522" y="528788"/>
                  </a:lnTo>
                  <a:lnTo>
                    <a:pt x="1463185" y="502060"/>
                  </a:lnTo>
                  <a:lnTo>
                    <a:pt x="1420541" y="478173"/>
                  </a:lnTo>
                  <a:lnTo>
                    <a:pt x="1376459" y="456986"/>
                  </a:lnTo>
                  <a:lnTo>
                    <a:pt x="1330812" y="438360"/>
                  </a:lnTo>
                  <a:lnTo>
                    <a:pt x="1283469" y="422153"/>
                  </a:lnTo>
                  <a:lnTo>
                    <a:pt x="1234302" y="408225"/>
                  </a:lnTo>
                  <a:lnTo>
                    <a:pt x="1183182" y="396435"/>
                  </a:lnTo>
                  <a:close/>
                </a:path>
                <a:path w="1814829" h="5330190">
                  <a:moveTo>
                    <a:pt x="254766" y="0"/>
                  </a:moveTo>
                  <a:lnTo>
                    <a:pt x="209354" y="2278"/>
                  </a:lnTo>
                  <a:lnTo>
                    <a:pt x="166628" y="15900"/>
                  </a:lnTo>
                  <a:lnTo>
                    <a:pt x="128727" y="39871"/>
                  </a:lnTo>
                  <a:lnTo>
                    <a:pt x="97791" y="73191"/>
                  </a:lnTo>
                  <a:lnTo>
                    <a:pt x="75958" y="114864"/>
                  </a:lnTo>
                  <a:lnTo>
                    <a:pt x="0" y="323575"/>
                  </a:lnTo>
                  <a:lnTo>
                    <a:pt x="52006" y="342511"/>
                  </a:lnTo>
                  <a:lnTo>
                    <a:pt x="42245" y="379705"/>
                  </a:lnTo>
                  <a:lnTo>
                    <a:pt x="43368" y="455801"/>
                  </a:lnTo>
                  <a:lnTo>
                    <a:pt x="53641" y="493826"/>
                  </a:lnTo>
                  <a:lnTo>
                    <a:pt x="69983" y="531252"/>
                  </a:lnTo>
                  <a:lnTo>
                    <a:pt x="92087" y="567639"/>
                  </a:lnTo>
                  <a:lnTo>
                    <a:pt x="119649" y="602551"/>
                  </a:lnTo>
                  <a:lnTo>
                    <a:pt x="152364" y="635548"/>
                  </a:lnTo>
                  <a:lnTo>
                    <a:pt x="189927" y="666193"/>
                  </a:lnTo>
                  <a:lnTo>
                    <a:pt x="232032" y="694046"/>
                  </a:lnTo>
                  <a:lnTo>
                    <a:pt x="278375" y="718671"/>
                  </a:lnTo>
                  <a:lnTo>
                    <a:pt x="328650" y="739627"/>
                  </a:lnTo>
                  <a:lnTo>
                    <a:pt x="380625" y="755887"/>
                  </a:lnTo>
                  <a:lnTo>
                    <a:pt x="431947" y="766809"/>
                  </a:lnTo>
                  <a:lnTo>
                    <a:pt x="482100" y="772535"/>
                  </a:lnTo>
                  <a:lnTo>
                    <a:pt x="530568" y="773204"/>
                  </a:lnTo>
                  <a:lnTo>
                    <a:pt x="576836" y="768955"/>
                  </a:lnTo>
                  <a:lnTo>
                    <a:pt x="620388" y="759927"/>
                  </a:lnTo>
                  <a:lnTo>
                    <a:pt x="660709" y="746260"/>
                  </a:lnTo>
                  <a:lnTo>
                    <a:pt x="697284" y="728094"/>
                  </a:lnTo>
                  <a:lnTo>
                    <a:pt x="729597" y="705568"/>
                  </a:lnTo>
                  <a:lnTo>
                    <a:pt x="757132" y="678821"/>
                  </a:lnTo>
                  <a:lnTo>
                    <a:pt x="759138" y="676041"/>
                  </a:lnTo>
                  <a:lnTo>
                    <a:pt x="528419" y="676041"/>
                  </a:lnTo>
                  <a:lnTo>
                    <a:pt x="474886" y="674661"/>
                  </a:lnTo>
                  <a:lnTo>
                    <a:pt x="418797" y="665731"/>
                  </a:lnTo>
                  <a:lnTo>
                    <a:pt x="361657" y="648949"/>
                  </a:lnTo>
                  <a:lnTo>
                    <a:pt x="307103" y="625078"/>
                  </a:lnTo>
                  <a:lnTo>
                    <a:pt x="258399" y="595866"/>
                  </a:lnTo>
                  <a:lnTo>
                    <a:pt x="216504" y="562512"/>
                  </a:lnTo>
                  <a:lnTo>
                    <a:pt x="182378" y="526213"/>
                  </a:lnTo>
                  <a:lnTo>
                    <a:pt x="156979" y="488168"/>
                  </a:lnTo>
                  <a:lnTo>
                    <a:pt x="141266" y="449575"/>
                  </a:lnTo>
                  <a:lnTo>
                    <a:pt x="136198" y="411630"/>
                  </a:lnTo>
                  <a:lnTo>
                    <a:pt x="142735" y="375531"/>
                  </a:lnTo>
                  <a:lnTo>
                    <a:pt x="1172697" y="375531"/>
                  </a:lnTo>
                  <a:lnTo>
                    <a:pt x="1166620" y="363416"/>
                  </a:lnTo>
                  <a:lnTo>
                    <a:pt x="1143420" y="334431"/>
                  </a:lnTo>
                  <a:lnTo>
                    <a:pt x="1114108" y="310689"/>
                  </a:lnTo>
                  <a:lnTo>
                    <a:pt x="1079207" y="293400"/>
                  </a:lnTo>
                  <a:lnTo>
                    <a:pt x="300723" y="10063"/>
                  </a:lnTo>
                  <a:lnTo>
                    <a:pt x="254766" y="0"/>
                  </a:lnTo>
                  <a:close/>
                </a:path>
                <a:path w="1814829" h="5330190">
                  <a:moveTo>
                    <a:pt x="1149351" y="613224"/>
                  </a:moveTo>
                  <a:lnTo>
                    <a:pt x="795807" y="613224"/>
                  </a:lnTo>
                  <a:lnTo>
                    <a:pt x="1107986" y="726851"/>
                  </a:lnTo>
                  <a:lnTo>
                    <a:pt x="1149351" y="613224"/>
                  </a:lnTo>
                  <a:close/>
                </a:path>
                <a:path w="1814829" h="5330190">
                  <a:moveTo>
                    <a:pt x="1172697" y="375531"/>
                  </a:moveTo>
                  <a:lnTo>
                    <a:pt x="142735" y="375531"/>
                  </a:lnTo>
                  <a:lnTo>
                    <a:pt x="705116" y="580217"/>
                  </a:lnTo>
                  <a:lnTo>
                    <a:pt x="686919" y="612075"/>
                  </a:lnTo>
                  <a:lnTo>
                    <a:pt x="658646" y="637887"/>
                  </a:lnTo>
                  <a:lnTo>
                    <a:pt x="621803" y="657353"/>
                  </a:lnTo>
                  <a:lnTo>
                    <a:pt x="577892" y="670171"/>
                  </a:lnTo>
                  <a:lnTo>
                    <a:pt x="528419" y="676041"/>
                  </a:lnTo>
                  <a:lnTo>
                    <a:pt x="759138" y="676041"/>
                  </a:lnTo>
                  <a:lnTo>
                    <a:pt x="779374" y="647994"/>
                  </a:lnTo>
                  <a:lnTo>
                    <a:pt x="795807" y="613224"/>
                  </a:lnTo>
                  <a:lnTo>
                    <a:pt x="1149351" y="613224"/>
                  </a:lnTo>
                  <a:lnTo>
                    <a:pt x="1149629" y="612462"/>
                  </a:lnTo>
                  <a:lnTo>
                    <a:pt x="1183182" y="396435"/>
                  </a:lnTo>
                  <a:lnTo>
                    <a:pt x="1172697" y="375531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41297" y="368873"/>
              <a:ext cx="1814830" cy="5330190"/>
            </a:xfrm>
            <a:custGeom>
              <a:avLst/>
              <a:gdLst/>
              <a:ahLst/>
              <a:cxnLst/>
              <a:rect l="l" t="t" r="r" b="b"/>
              <a:pathLst>
                <a:path w="1814829" h="5330190">
                  <a:moveTo>
                    <a:pt x="361657" y="648949"/>
                  </a:moveTo>
                  <a:lnTo>
                    <a:pt x="307103" y="625078"/>
                  </a:lnTo>
                  <a:lnTo>
                    <a:pt x="258399" y="595866"/>
                  </a:lnTo>
                  <a:lnTo>
                    <a:pt x="216504" y="562512"/>
                  </a:lnTo>
                  <a:lnTo>
                    <a:pt x="182378" y="526213"/>
                  </a:lnTo>
                  <a:lnTo>
                    <a:pt x="156979" y="488168"/>
                  </a:lnTo>
                  <a:lnTo>
                    <a:pt x="141266" y="449575"/>
                  </a:lnTo>
                  <a:lnTo>
                    <a:pt x="136198" y="411630"/>
                  </a:lnTo>
                  <a:lnTo>
                    <a:pt x="142735" y="375531"/>
                  </a:lnTo>
                  <a:lnTo>
                    <a:pt x="705116" y="580217"/>
                  </a:lnTo>
                  <a:lnTo>
                    <a:pt x="686919" y="612075"/>
                  </a:lnTo>
                  <a:lnTo>
                    <a:pt x="658646" y="637887"/>
                  </a:lnTo>
                  <a:lnTo>
                    <a:pt x="621803" y="657353"/>
                  </a:lnTo>
                  <a:lnTo>
                    <a:pt x="577892" y="670171"/>
                  </a:lnTo>
                  <a:lnTo>
                    <a:pt x="528419" y="676041"/>
                  </a:lnTo>
                  <a:lnTo>
                    <a:pt x="474886" y="674661"/>
                  </a:lnTo>
                  <a:lnTo>
                    <a:pt x="418797" y="665731"/>
                  </a:lnTo>
                  <a:lnTo>
                    <a:pt x="361657" y="648949"/>
                  </a:lnTo>
                  <a:close/>
                </a:path>
                <a:path w="1814829" h="5330190">
                  <a:moveTo>
                    <a:pt x="1183182" y="396435"/>
                  </a:moveTo>
                  <a:lnTo>
                    <a:pt x="1143420" y="334431"/>
                  </a:lnTo>
                  <a:lnTo>
                    <a:pt x="1079207" y="293400"/>
                  </a:lnTo>
                  <a:lnTo>
                    <a:pt x="300723" y="10063"/>
                  </a:lnTo>
                  <a:lnTo>
                    <a:pt x="254766" y="0"/>
                  </a:lnTo>
                  <a:lnTo>
                    <a:pt x="209354" y="2278"/>
                  </a:lnTo>
                  <a:lnTo>
                    <a:pt x="166628" y="15900"/>
                  </a:lnTo>
                  <a:lnTo>
                    <a:pt x="128727" y="39871"/>
                  </a:lnTo>
                  <a:lnTo>
                    <a:pt x="97791" y="73191"/>
                  </a:lnTo>
                  <a:lnTo>
                    <a:pt x="75958" y="114864"/>
                  </a:lnTo>
                  <a:lnTo>
                    <a:pt x="0" y="323575"/>
                  </a:lnTo>
                  <a:lnTo>
                    <a:pt x="52006" y="342511"/>
                  </a:lnTo>
                  <a:lnTo>
                    <a:pt x="42245" y="379705"/>
                  </a:lnTo>
                  <a:lnTo>
                    <a:pt x="43368" y="455801"/>
                  </a:lnTo>
                  <a:lnTo>
                    <a:pt x="53641" y="493826"/>
                  </a:lnTo>
                  <a:lnTo>
                    <a:pt x="69983" y="531252"/>
                  </a:lnTo>
                  <a:lnTo>
                    <a:pt x="92087" y="567639"/>
                  </a:lnTo>
                  <a:lnTo>
                    <a:pt x="119649" y="602551"/>
                  </a:lnTo>
                  <a:lnTo>
                    <a:pt x="152364" y="635548"/>
                  </a:lnTo>
                  <a:lnTo>
                    <a:pt x="189927" y="666193"/>
                  </a:lnTo>
                  <a:lnTo>
                    <a:pt x="232032" y="694046"/>
                  </a:lnTo>
                  <a:lnTo>
                    <a:pt x="278375" y="718671"/>
                  </a:lnTo>
                  <a:lnTo>
                    <a:pt x="328650" y="739627"/>
                  </a:lnTo>
                  <a:lnTo>
                    <a:pt x="380625" y="755887"/>
                  </a:lnTo>
                  <a:lnTo>
                    <a:pt x="431947" y="766809"/>
                  </a:lnTo>
                  <a:lnTo>
                    <a:pt x="482100" y="772535"/>
                  </a:lnTo>
                  <a:lnTo>
                    <a:pt x="530568" y="773204"/>
                  </a:lnTo>
                  <a:lnTo>
                    <a:pt x="576836" y="768955"/>
                  </a:lnTo>
                  <a:lnTo>
                    <a:pt x="620388" y="759927"/>
                  </a:lnTo>
                  <a:lnTo>
                    <a:pt x="660709" y="746260"/>
                  </a:lnTo>
                  <a:lnTo>
                    <a:pt x="697284" y="728094"/>
                  </a:lnTo>
                  <a:lnTo>
                    <a:pt x="729597" y="705568"/>
                  </a:lnTo>
                  <a:lnTo>
                    <a:pt x="757132" y="678821"/>
                  </a:lnTo>
                  <a:lnTo>
                    <a:pt x="795807" y="613224"/>
                  </a:lnTo>
                  <a:lnTo>
                    <a:pt x="1107986" y="726851"/>
                  </a:lnTo>
                  <a:lnTo>
                    <a:pt x="1149629" y="612462"/>
                  </a:lnTo>
                </a:path>
                <a:path w="1814829" h="5330190">
                  <a:moveTo>
                    <a:pt x="1149629" y="612462"/>
                  </a:moveTo>
                  <a:lnTo>
                    <a:pt x="1197804" y="619582"/>
                  </a:lnTo>
                  <a:lnTo>
                    <a:pt x="1244107" y="630777"/>
                  </a:lnTo>
                  <a:lnTo>
                    <a:pt x="1288369" y="645847"/>
                  </a:lnTo>
                  <a:lnTo>
                    <a:pt x="1330417" y="664590"/>
                  </a:lnTo>
                  <a:lnTo>
                    <a:pt x="1370083" y="686805"/>
                  </a:lnTo>
                  <a:lnTo>
                    <a:pt x="1407194" y="712291"/>
                  </a:lnTo>
                  <a:lnTo>
                    <a:pt x="1441581" y="740847"/>
                  </a:lnTo>
                  <a:lnTo>
                    <a:pt x="1473072" y="772271"/>
                  </a:lnTo>
                  <a:lnTo>
                    <a:pt x="1501498" y="806363"/>
                  </a:lnTo>
                  <a:lnTo>
                    <a:pt x="1526687" y="842921"/>
                  </a:lnTo>
                  <a:lnTo>
                    <a:pt x="1548470" y="881744"/>
                  </a:lnTo>
                  <a:lnTo>
                    <a:pt x="1566674" y="922631"/>
                  </a:lnTo>
                  <a:lnTo>
                    <a:pt x="1581130" y="965381"/>
                  </a:lnTo>
                  <a:lnTo>
                    <a:pt x="1591667" y="1009793"/>
                  </a:lnTo>
                  <a:lnTo>
                    <a:pt x="1598114" y="1055665"/>
                  </a:lnTo>
                  <a:lnTo>
                    <a:pt x="1600301" y="1102797"/>
                  </a:lnTo>
                  <a:lnTo>
                    <a:pt x="1600301" y="5329738"/>
                  </a:lnTo>
                  <a:lnTo>
                    <a:pt x="1814779" y="5299258"/>
                  </a:lnTo>
                  <a:lnTo>
                    <a:pt x="1814779" y="1102797"/>
                  </a:lnTo>
                  <a:lnTo>
                    <a:pt x="1813843" y="1061430"/>
                  </a:lnTo>
                  <a:lnTo>
                    <a:pt x="1810773" y="1019328"/>
                  </a:lnTo>
                  <a:lnTo>
                    <a:pt x="1805173" y="976611"/>
                  </a:lnTo>
                  <a:lnTo>
                    <a:pt x="1796650" y="933402"/>
                  </a:lnTo>
                  <a:lnTo>
                    <a:pt x="1784808" y="889824"/>
                  </a:lnTo>
                  <a:lnTo>
                    <a:pt x="1769254" y="845997"/>
                  </a:lnTo>
                  <a:lnTo>
                    <a:pt x="1749592" y="802045"/>
                  </a:lnTo>
                  <a:lnTo>
                    <a:pt x="1725429" y="758090"/>
                  </a:lnTo>
                  <a:lnTo>
                    <a:pt x="1696368" y="714253"/>
                  </a:lnTo>
                  <a:lnTo>
                    <a:pt x="1662017" y="670656"/>
                  </a:lnTo>
                  <a:lnTo>
                    <a:pt x="1621980" y="627423"/>
                  </a:lnTo>
                  <a:lnTo>
                    <a:pt x="1583791" y="591329"/>
                  </a:lnTo>
                  <a:lnTo>
                    <a:pt x="1544681" y="558497"/>
                  </a:lnTo>
                  <a:lnTo>
                    <a:pt x="1504522" y="528788"/>
                  </a:lnTo>
                  <a:lnTo>
                    <a:pt x="1463185" y="502060"/>
                  </a:lnTo>
                  <a:lnTo>
                    <a:pt x="1420541" y="478173"/>
                  </a:lnTo>
                  <a:lnTo>
                    <a:pt x="1376459" y="456986"/>
                  </a:lnTo>
                  <a:lnTo>
                    <a:pt x="1330812" y="438360"/>
                  </a:lnTo>
                  <a:lnTo>
                    <a:pt x="1283469" y="422153"/>
                  </a:lnTo>
                  <a:lnTo>
                    <a:pt x="1234302" y="408225"/>
                  </a:lnTo>
                  <a:lnTo>
                    <a:pt x="1183182" y="396435"/>
                  </a:lnTo>
                </a:path>
              </a:pathLst>
            </a:custGeom>
            <a:ln w="1300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5372100"/>
              <a:ext cx="10346690" cy="448945"/>
            </a:xfrm>
            <a:custGeom>
              <a:avLst/>
              <a:gdLst/>
              <a:ahLst/>
              <a:cxnLst/>
              <a:rect l="l" t="t" r="r" b="b"/>
              <a:pathLst>
                <a:path w="10346690" h="448945">
                  <a:moveTo>
                    <a:pt x="10346448" y="0"/>
                  </a:moveTo>
                  <a:lnTo>
                    <a:pt x="0" y="0"/>
                  </a:lnTo>
                  <a:lnTo>
                    <a:pt x="0" y="448741"/>
                  </a:lnTo>
                  <a:lnTo>
                    <a:pt x="10346448" y="448741"/>
                  </a:lnTo>
                  <a:lnTo>
                    <a:pt x="10346448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6763" y="5421439"/>
              <a:ext cx="494030" cy="335915"/>
            </a:xfrm>
            <a:custGeom>
              <a:avLst/>
              <a:gdLst/>
              <a:ahLst/>
              <a:cxnLst/>
              <a:rect l="l" t="t" r="r" b="b"/>
              <a:pathLst>
                <a:path w="494030" h="335914">
                  <a:moveTo>
                    <a:pt x="493636" y="0"/>
                  </a:moveTo>
                  <a:lnTo>
                    <a:pt x="0" y="0"/>
                  </a:lnTo>
                  <a:lnTo>
                    <a:pt x="0" y="335292"/>
                  </a:lnTo>
                  <a:lnTo>
                    <a:pt x="493636" y="335292"/>
                  </a:lnTo>
                  <a:lnTo>
                    <a:pt x="493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263" y="5430621"/>
              <a:ext cx="474980" cy="316865"/>
            </a:xfrm>
            <a:custGeom>
              <a:avLst/>
              <a:gdLst/>
              <a:ahLst/>
              <a:cxnLst/>
              <a:rect l="l" t="t" r="r" b="b"/>
              <a:pathLst>
                <a:path w="474980" h="316864">
                  <a:moveTo>
                    <a:pt x="474624" y="0"/>
                  </a:moveTo>
                  <a:lnTo>
                    <a:pt x="0" y="0"/>
                  </a:lnTo>
                  <a:lnTo>
                    <a:pt x="0" y="316420"/>
                  </a:lnTo>
                  <a:lnTo>
                    <a:pt x="474624" y="316420"/>
                  </a:lnTo>
                  <a:lnTo>
                    <a:pt x="474624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7120" y="5468472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57" y="0"/>
                  </a:moveTo>
                  <a:lnTo>
                    <a:pt x="12534" y="11976"/>
                  </a:lnTo>
                  <a:lnTo>
                    <a:pt x="0" y="11950"/>
                  </a:lnTo>
                  <a:lnTo>
                    <a:pt x="10160" y="19278"/>
                  </a:lnTo>
                  <a:lnTo>
                    <a:pt x="6350" y="31089"/>
                  </a:lnTo>
                  <a:lnTo>
                    <a:pt x="16357" y="23787"/>
                  </a:lnTo>
                  <a:lnTo>
                    <a:pt x="26390" y="31089"/>
                  </a:lnTo>
                  <a:lnTo>
                    <a:pt x="22567" y="19278"/>
                  </a:lnTo>
                  <a:lnTo>
                    <a:pt x="32740" y="11950"/>
                  </a:lnTo>
                  <a:lnTo>
                    <a:pt x="20205" y="11950"/>
                  </a:lnTo>
                  <a:lnTo>
                    <a:pt x="16357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348" y="5482385"/>
              <a:ext cx="70680" cy="6910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93437" y="557215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82" y="0"/>
                  </a:moveTo>
                  <a:lnTo>
                    <a:pt x="12534" y="12001"/>
                  </a:lnTo>
                  <a:lnTo>
                    <a:pt x="0" y="11988"/>
                  </a:lnTo>
                  <a:lnTo>
                    <a:pt x="10172" y="19291"/>
                  </a:lnTo>
                  <a:lnTo>
                    <a:pt x="6375" y="31102"/>
                  </a:lnTo>
                  <a:lnTo>
                    <a:pt x="16382" y="23799"/>
                  </a:lnTo>
                  <a:lnTo>
                    <a:pt x="26390" y="31102"/>
                  </a:lnTo>
                  <a:lnTo>
                    <a:pt x="22593" y="19291"/>
                  </a:lnTo>
                  <a:lnTo>
                    <a:pt x="32765" y="11988"/>
                  </a:lnTo>
                  <a:lnTo>
                    <a:pt x="20218" y="11988"/>
                  </a:lnTo>
                  <a:lnTo>
                    <a:pt x="16382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362" y="5624074"/>
              <a:ext cx="212274" cy="8288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0641" y="557201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70" y="0"/>
                  </a:moveTo>
                  <a:lnTo>
                    <a:pt x="12534" y="11988"/>
                  </a:lnTo>
                  <a:lnTo>
                    <a:pt x="0" y="11976"/>
                  </a:lnTo>
                  <a:lnTo>
                    <a:pt x="10160" y="19278"/>
                  </a:lnTo>
                  <a:lnTo>
                    <a:pt x="6362" y="31115"/>
                  </a:lnTo>
                  <a:lnTo>
                    <a:pt x="16370" y="23774"/>
                  </a:lnTo>
                  <a:lnTo>
                    <a:pt x="26390" y="31115"/>
                  </a:lnTo>
                  <a:lnTo>
                    <a:pt x="22567" y="19278"/>
                  </a:lnTo>
                  <a:lnTo>
                    <a:pt x="32753" y="11976"/>
                  </a:lnTo>
                  <a:lnTo>
                    <a:pt x="20205" y="11976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9022" y="5482395"/>
              <a:ext cx="70608" cy="6894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536645" y="279727"/>
              <a:ext cx="1128395" cy="700405"/>
            </a:xfrm>
            <a:custGeom>
              <a:avLst/>
              <a:gdLst/>
              <a:ahLst/>
              <a:cxnLst/>
              <a:rect l="l" t="t" r="r" b="b"/>
              <a:pathLst>
                <a:path w="1128395" h="700405">
                  <a:moveTo>
                    <a:pt x="1054201" y="0"/>
                  </a:moveTo>
                  <a:lnTo>
                    <a:pt x="406" y="669150"/>
                  </a:lnTo>
                  <a:lnTo>
                    <a:pt x="12522" y="677430"/>
                  </a:lnTo>
                  <a:lnTo>
                    <a:pt x="35187" y="684107"/>
                  </a:lnTo>
                  <a:lnTo>
                    <a:pt x="108024" y="693326"/>
                  </a:lnTo>
                  <a:lnTo>
                    <a:pt x="156126" y="696205"/>
                  </a:lnTo>
                  <a:lnTo>
                    <a:pt x="210637" y="698153"/>
                  </a:lnTo>
                  <a:lnTo>
                    <a:pt x="270521" y="699341"/>
                  </a:lnTo>
                  <a:lnTo>
                    <a:pt x="402269" y="700104"/>
                  </a:lnTo>
                  <a:lnTo>
                    <a:pt x="697698" y="699227"/>
                  </a:lnTo>
                  <a:lnTo>
                    <a:pt x="776802" y="697754"/>
                  </a:lnTo>
                  <a:lnTo>
                    <a:pt x="850562" y="695444"/>
                  </a:lnTo>
                  <a:lnTo>
                    <a:pt x="917922" y="692415"/>
                  </a:lnTo>
                  <a:lnTo>
                    <a:pt x="977823" y="688784"/>
                  </a:lnTo>
                  <a:lnTo>
                    <a:pt x="1029206" y="684670"/>
                  </a:lnTo>
                  <a:lnTo>
                    <a:pt x="1071014" y="680191"/>
                  </a:lnTo>
                  <a:lnTo>
                    <a:pt x="1121666" y="670611"/>
                  </a:lnTo>
                  <a:lnTo>
                    <a:pt x="1128395" y="665746"/>
                  </a:lnTo>
                  <a:lnTo>
                    <a:pt x="1128395" y="664362"/>
                  </a:lnTo>
                  <a:lnTo>
                    <a:pt x="1126655" y="663003"/>
                  </a:lnTo>
                  <a:lnTo>
                    <a:pt x="1123365" y="661670"/>
                  </a:lnTo>
                  <a:lnTo>
                    <a:pt x="1124458" y="661670"/>
                  </a:lnTo>
                  <a:lnTo>
                    <a:pt x="1124458" y="15709"/>
                  </a:lnTo>
                  <a:lnTo>
                    <a:pt x="1054201" y="0"/>
                  </a:lnTo>
                  <a:close/>
                </a:path>
                <a:path w="1128395" h="700405">
                  <a:moveTo>
                    <a:pt x="127" y="668756"/>
                  </a:moveTo>
                  <a:lnTo>
                    <a:pt x="0" y="669620"/>
                  </a:lnTo>
                  <a:lnTo>
                    <a:pt x="406" y="669150"/>
                  </a:lnTo>
                  <a:lnTo>
                    <a:pt x="127" y="668756"/>
                  </a:lnTo>
                  <a:close/>
                </a:path>
              </a:pathLst>
            </a:custGeom>
            <a:solidFill>
              <a:srgbClr val="FFE00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76641" y="258902"/>
              <a:ext cx="2197100" cy="697230"/>
            </a:xfrm>
            <a:custGeom>
              <a:avLst/>
              <a:gdLst/>
              <a:ahLst/>
              <a:cxnLst/>
              <a:rect l="l" t="t" r="r" b="b"/>
              <a:pathLst>
                <a:path w="2197100" h="697230">
                  <a:moveTo>
                    <a:pt x="1678152" y="72174"/>
                  </a:moveTo>
                  <a:lnTo>
                    <a:pt x="1436636" y="72174"/>
                  </a:lnTo>
                  <a:lnTo>
                    <a:pt x="1436636" y="144246"/>
                  </a:lnTo>
                  <a:lnTo>
                    <a:pt x="1302219" y="144246"/>
                  </a:lnTo>
                  <a:lnTo>
                    <a:pt x="1302219" y="177165"/>
                  </a:lnTo>
                  <a:lnTo>
                    <a:pt x="1077772" y="177165"/>
                  </a:lnTo>
                  <a:lnTo>
                    <a:pt x="1077772" y="262356"/>
                  </a:lnTo>
                  <a:lnTo>
                    <a:pt x="973061" y="262356"/>
                  </a:lnTo>
                  <a:lnTo>
                    <a:pt x="973061" y="201485"/>
                  </a:lnTo>
                  <a:lnTo>
                    <a:pt x="905052" y="201485"/>
                  </a:lnTo>
                  <a:lnTo>
                    <a:pt x="905052" y="126149"/>
                  </a:lnTo>
                  <a:lnTo>
                    <a:pt x="734936" y="126149"/>
                  </a:lnTo>
                  <a:lnTo>
                    <a:pt x="734936" y="43129"/>
                  </a:lnTo>
                  <a:lnTo>
                    <a:pt x="488010" y="43129"/>
                  </a:lnTo>
                  <a:lnTo>
                    <a:pt x="488010" y="167703"/>
                  </a:lnTo>
                  <a:lnTo>
                    <a:pt x="442087" y="167703"/>
                  </a:lnTo>
                  <a:lnTo>
                    <a:pt x="442087" y="111798"/>
                  </a:lnTo>
                  <a:lnTo>
                    <a:pt x="247535" y="111798"/>
                  </a:lnTo>
                  <a:lnTo>
                    <a:pt x="250710" y="0"/>
                  </a:lnTo>
                  <a:lnTo>
                    <a:pt x="0" y="0"/>
                  </a:lnTo>
                  <a:lnTo>
                    <a:pt x="0" y="697064"/>
                  </a:lnTo>
                  <a:lnTo>
                    <a:pt x="44589" y="697064"/>
                  </a:lnTo>
                  <a:lnTo>
                    <a:pt x="44589" y="46520"/>
                  </a:lnTo>
                  <a:lnTo>
                    <a:pt x="204825" y="46520"/>
                  </a:lnTo>
                  <a:lnTo>
                    <a:pt x="198272" y="293509"/>
                  </a:lnTo>
                  <a:lnTo>
                    <a:pt x="271983" y="293509"/>
                  </a:lnTo>
                  <a:lnTo>
                    <a:pt x="271983" y="166166"/>
                  </a:lnTo>
                  <a:lnTo>
                    <a:pt x="397497" y="166166"/>
                  </a:lnTo>
                  <a:lnTo>
                    <a:pt x="397497" y="225983"/>
                  </a:lnTo>
                  <a:lnTo>
                    <a:pt x="440651" y="225983"/>
                  </a:lnTo>
                  <a:lnTo>
                    <a:pt x="440651" y="310273"/>
                  </a:lnTo>
                  <a:lnTo>
                    <a:pt x="532599" y="310273"/>
                  </a:lnTo>
                  <a:lnTo>
                    <a:pt x="532599" y="92684"/>
                  </a:lnTo>
                  <a:lnTo>
                    <a:pt x="690333" y="92684"/>
                  </a:lnTo>
                  <a:lnTo>
                    <a:pt x="690333" y="293509"/>
                  </a:lnTo>
                  <a:lnTo>
                    <a:pt x="760463" y="293509"/>
                  </a:lnTo>
                  <a:lnTo>
                    <a:pt x="760463" y="181521"/>
                  </a:lnTo>
                  <a:lnTo>
                    <a:pt x="860463" y="181521"/>
                  </a:lnTo>
                  <a:lnTo>
                    <a:pt x="860463" y="262140"/>
                  </a:lnTo>
                  <a:lnTo>
                    <a:pt x="928471" y="262140"/>
                  </a:lnTo>
                  <a:lnTo>
                    <a:pt x="928471" y="327279"/>
                  </a:lnTo>
                  <a:lnTo>
                    <a:pt x="1122362" y="327279"/>
                  </a:lnTo>
                  <a:lnTo>
                    <a:pt x="1122362" y="236118"/>
                  </a:lnTo>
                  <a:lnTo>
                    <a:pt x="1278496" y="236118"/>
                  </a:lnTo>
                  <a:lnTo>
                    <a:pt x="1278496" y="313969"/>
                  </a:lnTo>
                  <a:lnTo>
                    <a:pt x="1346822" y="313969"/>
                  </a:lnTo>
                  <a:lnTo>
                    <a:pt x="1346822" y="200888"/>
                  </a:lnTo>
                  <a:lnTo>
                    <a:pt x="1481226" y="200888"/>
                  </a:lnTo>
                  <a:lnTo>
                    <a:pt x="1481226" y="123761"/>
                  </a:lnTo>
                  <a:lnTo>
                    <a:pt x="1633562" y="123761"/>
                  </a:lnTo>
                  <a:lnTo>
                    <a:pt x="1633562" y="697064"/>
                  </a:lnTo>
                  <a:lnTo>
                    <a:pt x="1678152" y="697064"/>
                  </a:lnTo>
                  <a:lnTo>
                    <a:pt x="1678152" y="72174"/>
                  </a:lnTo>
                  <a:close/>
                </a:path>
                <a:path w="2197100" h="697230">
                  <a:moveTo>
                    <a:pt x="2196782" y="54622"/>
                  </a:moveTo>
                  <a:lnTo>
                    <a:pt x="2100211" y="22288"/>
                  </a:lnTo>
                  <a:lnTo>
                    <a:pt x="2109076" y="55511"/>
                  </a:lnTo>
                  <a:lnTo>
                    <a:pt x="2151596" y="73228"/>
                  </a:lnTo>
                  <a:lnTo>
                    <a:pt x="2179955" y="68630"/>
                  </a:lnTo>
                  <a:lnTo>
                    <a:pt x="2196782" y="54622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47446" y="807971"/>
              <a:ext cx="78879" cy="7068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471344" y="956814"/>
              <a:ext cx="464184" cy="0"/>
            </a:xfrm>
            <a:custGeom>
              <a:avLst/>
              <a:gdLst/>
              <a:ahLst/>
              <a:cxnLst/>
              <a:rect l="l" t="t" r="r" b="b"/>
              <a:pathLst>
                <a:path w="464185">
                  <a:moveTo>
                    <a:pt x="464019" y="0"/>
                  </a:moveTo>
                  <a:lnTo>
                    <a:pt x="0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88553" y="796187"/>
              <a:ext cx="257175" cy="167640"/>
            </a:xfrm>
            <a:custGeom>
              <a:avLst/>
              <a:gdLst/>
              <a:ahLst/>
              <a:cxnLst/>
              <a:rect l="l" t="t" r="r" b="b"/>
              <a:pathLst>
                <a:path w="257175" h="167640">
                  <a:moveTo>
                    <a:pt x="175894" y="0"/>
                  </a:moveTo>
                  <a:lnTo>
                    <a:pt x="163421" y="2769"/>
                  </a:lnTo>
                  <a:lnTo>
                    <a:pt x="151277" y="10072"/>
                  </a:lnTo>
                  <a:lnTo>
                    <a:pt x="140317" y="20397"/>
                  </a:lnTo>
                  <a:lnTo>
                    <a:pt x="131394" y="32232"/>
                  </a:lnTo>
                  <a:lnTo>
                    <a:pt x="129313" y="19363"/>
                  </a:lnTo>
                  <a:lnTo>
                    <a:pt x="123159" y="9153"/>
                  </a:lnTo>
                  <a:lnTo>
                    <a:pt x="113065" y="2425"/>
                  </a:lnTo>
                  <a:lnTo>
                    <a:pt x="99161" y="0"/>
                  </a:lnTo>
                  <a:lnTo>
                    <a:pt x="90363" y="1446"/>
                  </a:lnTo>
                  <a:lnTo>
                    <a:pt x="81861" y="5521"/>
                  </a:lnTo>
                  <a:lnTo>
                    <a:pt x="73686" y="11830"/>
                  </a:lnTo>
                  <a:lnTo>
                    <a:pt x="65874" y="19977"/>
                  </a:lnTo>
                  <a:lnTo>
                    <a:pt x="66928" y="16471"/>
                  </a:lnTo>
                  <a:lnTo>
                    <a:pt x="71132" y="5956"/>
                  </a:lnTo>
                  <a:lnTo>
                    <a:pt x="67627" y="698"/>
                  </a:lnTo>
                  <a:lnTo>
                    <a:pt x="59220" y="698"/>
                  </a:lnTo>
                  <a:lnTo>
                    <a:pt x="56413" y="2451"/>
                  </a:lnTo>
                  <a:lnTo>
                    <a:pt x="0" y="160820"/>
                  </a:lnTo>
                  <a:lnTo>
                    <a:pt x="2108" y="165036"/>
                  </a:lnTo>
                  <a:lnTo>
                    <a:pt x="5956" y="166433"/>
                  </a:lnTo>
                  <a:lnTo>
                    <a:pt x="9817" y="167487"/>
                  </a:lnTo>
                  <a:lnTo>
                    <a:pt x="14020" y="165735"/>
                  </a:lnTo>
                  <a:lnTo>
                    <a:pt x="39242" y="93903"/>
                  </a:lnTo>
                  <a:lnTo>
                    <a:pt x="43844" y="84490"/>
                  </a:lnTo>
                  <a:lnTo>
                    <a:pt x="68681" y="40297"/>
                  </a:lnTo>
                  <a:lnTo>
                    <a:pt x="99161" y="14719"/>
                  </a:lnTo>
                  <a:lnTo>
                    <a:pt x="107218" y="15961"/>
                  </a:lnTo>
                  <a:lnTo>
                    <a:pt x="112647" y="19667"/>
                  </a:lnTo>
                  <a:lnTo>
                    <a:pt x="115711" y="25804"/>
                  </a:lnTo>
                  <a:lnTo>
                    <a:pt x="116674" y="34340"/>
                  </a:lnTo>
                  <a:lnTo>
                    <a:pt x="115740" y="44229"/>
                  </a:lnTo>
                  <a:lnTo>
                    <a:pt x="113131" y="55627"/>
                  </a:lnTo>
                  <a:lnTo>
                    <a:pt x="109141" y="68732"/>
                  </a:lnTo>
                  <a:lnTo>
                    <a:pt x="80238" y="154165"/>
                  </a:lnTo>
                  <a:lnTo>
                    <a:pt x="78485" y="158724"/>
                  </a:lnTo>
                  <a:lnTo>
                    <a:pt x="81991" y="163982"/>
                  </a:lnTo>
                  <a:lnTo>
                    <a:pt x="90398" y="163982"/>
                  </a:lnTo>
                  <a:lnTo>
                    <a:pt x="93205" y="162229"/>
                  </a:lnTo>
                  <a:lnTo>
                    <a:pt x="118084" y="89001"/>
                  </a:lnTo>
                  <a:lnTo>
                    <a:pt x="128546" y="65420"/>
                  </a:lnTo>
                  <a:lnTo>
                    <a:pt x="143179" y="41216"/>
                  </a:lnTo>
                  <a:lnTo>
                    <a:pt x="159718" y="22334"/>
                  </a:lnTo>
                  <a:lnTo>
                    <a:pt x="175894" y="14719"/>
                  </a:lnTo>
                  <a:lnTo>
                    <a:pt x="184650" y="16136"/>
                  </a:lnTo>
                  <a:lnTo>
                    <a:pt x="190253" y="20016"/>
                  </a:lnTo>
                  <a:lnTo>
                    <a:pt x="193231" y="25804"/>
                  </a:lnTo>
                  <a:lnTo>
                    <a:pt x="194106" y="32943"/>
                  </a:lnTo>
                  <a:lnTo>
                    <a:pt x="189836" y="56838"/>
                  </a:lnTo>
                  <a:lnTo>
                    <a:pt x="171046" y="111333"/>
                  </a:lnTo>
                  <a:lnTo>
                    <a:pt x="166776" y="137007"/>
                  </a:lnTo>
                  <a:lnTo>
                    <a:pt x="168360" y="148843"/>
                  </a:lnTo>
                  <a:lnTo>
                    <a:pt x="173132" y="158154"/>
                  </a:lnTo>
                  <a:lnTo>
                    <a:pt x="181124" y="164248"/>
                  </a:lnTo>
                  <a:lnTo>
                    <a:pt x="192366" y="166433"/>
                  </a:lnTo>
                  <a:lnTo>
                    <a:pt x="213604" y="159240"/>
                  </a:lnTo>
                  <a:lnTo>
                    <a:pt x="230901" y="141208"/>
                  </a:lnTo>
                  <a:lnTo>
                    <a:pt x="244784" y="117655"/>
                  </a:lnTo>
                  <a:lnTo>
                    <a:pt x="255777" y="93903"/>
                  </a:lnTo>
                  <a:lnTo>
                    <a:pt x="256832" y="90754"/>
                  </a:lnTo>
                  <a:lnTo>
                    <a:pt x="256832" y="85852"/>
                  </a:lnTo>
                  <a:lnTo>
                    <a:pt x="252971" y="82346"/>
                  </a:lnTo>
                  <a:lnTo>
                    <a:pt x="246672" y="82346"/>
                  </a:lnTo>
                  <a:lnTo>
                    <a:pt x="243509" y="84086"/>
                  </a:lnTo>
                  <a:lnTo>
                    <a:pt x="242468" y="86893"/>
                  </a:lnTo>
                  <a:lnTo>
                    <a:pt x="229069" y="115650"/>
                  </a:lnTo>
                  <a:lnTo>
                    <a:pt x="216755" y="135863"/>
                  </a:lnTo>
                  <a:lnTo>
                    <a:pt x="204772" y="147795"/>
                  </a:lnTo>
                  <a:lnTo>
                    <a:pt x="192366" y="151714"/>
                  </a:lnTo>
                  <a:lnTo>
                    <a:pt x="185000" y="151714"/>
                  </a:lnTo>
                  <a:lnTo>
                    <a:pt x="181851" y="147154"/>
                  </a:lnTo>
                  <a:lnTo>
                    <a:pt x="181851" y="137007"/>
                  </a:lnTo>
                  <a:lnTo>
                    <a:pt x="186066" y="112762"/>
                  </a:lnTo>
                  <a:lnTo>
                    <a:pt x="204611" y="59153"/>
                  </a:lnTo>
                  <a:lnTo>
                    <a:pt x="208826" y="32943"/>
                  </a:lnTo>
                  <a:lnTo>
                    <a:pt x="207227" y="19957"/>
                  </a:lnTo>
                  <a:lnTo>
                    <a:pt x="201818" y="9504"/>
                  </a:lnTo>
                  <a:lnTo>
                    <a:pt x="191681" y="2534"/>
                  </a:lnTo>
                  <a:lnTo>
                    <a:pt x="17589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88553" y="796187"/>
              <a:ext cx="257175" cy="167640"/>
            </a:xfrm>
            <a:custGeom>
              <a:avLst/>
              <a:gdLst/>
              <a:ahLst/>
              <a:cxnLst/>
              <a:rect l="l" t="t" r="r" b="b"/>
              <a:pathLst>
                <a:path w="257175" h="167640">
                  <a:moveTo>
                    <a:pt x="255777" y="93903"/>
                  </a:moveTo>
                  <a:lnTo>
                    <a:pt x="244784" y="117655"/>
                  </a:lnTo>
                  <a:lnTo>
                    <a:pt x="230901" y="141208"/>
                  </a:lnTo>
                  <a:lnTo>
                    <a:pt x="213604" y="159240"/>
                  </a:lnTo>
                  <a:lnTo>
                    <a:pt x="192366" y="166433"/>
                  </a:lnTo>
                  <a:lnTo>
                    <a:pt x="181124" y="164248"/>
                  </a:lnTo>
                  <a:lnTo>
                    <a:pt x="173132" y="158154"/>
                  </a:lnTo>
                  <a:lnTo>
                    <a:pt x="168360" y="148843"/>
                  </a:lnTo>
                  <a:lnTo>
                    <a:pt x="166776" y="137007"/>
                  </a:lnTo>
                  <a:lnTo>
                    <a:pt x="171046" y="111333"/>
                  </a:lnTo>
                  <a:lnTo>
                    <a:pt x="180441" y="83789"/>
                  </a:lnTo>
                  <a:lnTo>
                    <a:pt x="189836" y="56838"/>
                  </a:lnTo>
                  <a:lnTo>
                    <a:pt x="194106" y="32943"/>
                  </a:lnTo>
                  <a:lnTo>
                    <a:pt x="193231" y="25804"/>
                  </a:lnTo>
                  <a:lnTo>
                    <a:pt x="190253" y="20016"/>
                  </a:lnTo>
                  <a:lnTo>
                    <a:pt x="184650" y="16136"/>
                  </a:lnTo>
                  <a:lnTo>
                    <a:pt x="175894" y="14719"/>
                  </a:lnTo>
                  <a:lnTo>
                    <a:pt x="159718" y="22334"/>
                  </a:lnTo>
                  <a:lnTo>
                    <a:pt x="128546" y="65420"/>
                  </a:lnTo>
                  <a:lnTo>
                    <a:pt x="114011" y="100933"/>
                  </a:lnTo>
                  <a:lnTo>
                    <a:pt x="97732" y="148719"/>
                  </a:lnTo>
                  <a:lnTo>
                    <a:pt x="93205" y="162229"/>
                  </a:lnTo>
                  <a:lnTo>
                    <a:pt x="90398" y="163982"/>
                  </a:lnTo>
                  <a:lnTo>
                    <a:pt x="87248" y="163982"/>
                  </a:lnTo>
                  <a:lnTo>
                    <a:pt x="81991" y="163982"/>
                  </a:lnTo>
                  <a:lnTo>
                    <a:pt x="78485" y="158724"/>
                  </a:lnTo>
                  <a:lnTo>
                    <a:pt x="80238" y="154165"/>
                  </a:lnTo>
                  <a:lnTo>
                    <a:pt x="84061" y="142820"/>
                  </a:lnTo>
                  <a:lnTo>
                    <a:pt x="92151" y="118825"/>
                  </a:lnTo>
                  <a:lnTo>
                    <a:pt x="100241" y="94895"/>
                  </a:lnTo>
                  <a:lnTo>
                    <a:pt x="104063" y="83743"/>
                  </a:lnTo>
                  <a:lnTo>
                    <a:pt x="109141" y="68732"/>
                  </a:lnTo>
                  <a:lnTo>
                    <a:pt x="113131" y="55627"/>
                  </a:lnTo>
                  <a:lnTo>
                    <a:pt x="115740" y="44229"/>
                  </a:lnTo>
                  <a:lnTo>
                    <a:pt x="116674" y="34340"/>
                  </a:lnTo>
                  <a:lnTo>
                    <a:pt x="115711" y="25804"/>
                  </a:lnTo>
                  <a:lnTo>
                    <a:pt x="112647" y="19667"/>
                  </a:lnTo>
                  <a:lnTo>
                    <a:pt x="107218" y="15961"/>
                  </a:lnTo>
                  <a:lnTo>
                    <a:pt x="99161" y="14719"/>
                  </a:lnTo>
                  <a:lnTo>
                    <a:pt x="91686" y="16695"/>
                  </a:lnTo>
                  <a:lnTo>
                    <a:pt x="61715" y="51875"/>
                  </a:lnTo>
                  <a:lnTo>
                    <a:pt x="39242" y="93903"/>
                  </a:lnTo>
                  <a:lnTo>
                    <a:pt x="15417" y="161531"/>
                  </a:lnTo>
                  <a:lnTo>
                    <a:pt x="14020" y="165735"/>
                  </a:lnTo>
                  <a:lnTo>
                    <a:pt x="9817" y="167487"/>
                  </a:lnTo>
                  <a:lnTo>
                    <a:pt x="5956" y="166433"/>
                  </a:lnTo>
                  <a:lnTo>
                    <a:pt x="2108" y="165036"/>
                  </a:lnTo>
                  <a:lnTo>
                    <a:pt x="0" y="160820"/>
                  </a:lnTo>
                  <a:lnTo>
                    <a:pt x="1396" y="156972"/>
                  </a:lnTo>
                  <a:lnTo>
                    <a:pt x="14854" y="119131"/>
                  </a:lnTo>
                  <a:lnTo>
                    <a:pt x="28378" y="81292"/>
                  </a:lnTo>
                  <a:lnTo>
                    <a:pt x="41902" y="43454"/>
                  </a:lnTo>
                  <a:lnTo>
                    <a:pt x="55359" y="5613"/>
                  </a:lnTo>
                  <a:lnTo>
                    <a:pt x="56413" y="2451"/>
                  </a:lnTo>
                  <a:lnTo>
                    <a:pt x="59220" y="698"/>
                  </a:lnTo>
                  <a:lnTo>
                    <a:pt x="62369" y="698"/>
                  </a:lnTo>
                  <a:lnTo>
                    <a:pt x="67627" y="698"/>
                  </a:lnTo>
                  <a:lnTo>
                    <a:pt x="71132" y="5956"/>
                  </a:lnTo>
                  <a:lnTo>
                    <a:pt x="69380" y="10515"/>
                  </a:lnTo>
                  <a:lnTo>
                    <a:pt x="67970" y="13665"/>
                  </a:lnTo>
                  <a:lnTo>
                    <a:pt x="66928" y="16471"/>
                  </a:lnTo>
                  <a:lnTo>
                    <a:pt x="65874" y="19977"/>
                  </a:lnTo>
                  <a:lnTo>
                    <a:pt x="73686" y="11830"/>
                  </a:lnTo>
                  <a:lnTo>
                    <a:pt x="81861" y="5521"/>
                  </a:lnTo>
                  <a:lnTo>
                    <a:pt x="90363" y="1446"/>
                  </a:lnTo>
                  <a:lnTo>
                    <a:pt x="99161" y="0"/>
                  </a:lnTo>
                  <a:lnTo>
                    <a:pt x="113065" y="2425"/>
                  </a:lnTo>
                  <a:lnTo>
                    <a:pt x="123159" y="9153"/>
                  </a:lnTo>
                  <a:lnTo>
                    <a:pt x="129313" y="19363"/>
                  </a:lnTo>
                  <a:lnTo>
                    <a:pt x="131394" y="32232"/>
                  </a:lnTo>
                  <a:lnTo>
                    <a:pt x="140317" y="20397"/>
                  </a:lnTo>
                  <a:lnTo>
                    <a:pt x="151277" y="10072"/>
                  </a:lnTo>
                  <a:lnTo>
                    <a:pt x="163421" y="2769"/>
                  </a:lnTo>
                  <a:lnTo>
                    <a:pt x="175894" y="0"/>
                  </a:lnTo>
                  <a:lnTo>
                    <a:pt x="191681" y="2534"/>
                  </a:lnTo>
                  <a:lnTo>
                    <a:pt x="201818" y="9504"/>
                  </a:lnTo>
                  <a:lnTo>
                    <a:pt x="207227" y="19957"/>
                  </a:lnTo>
                  <a:lnTo>
                    <a:pt x="208826" y="32943"/>
                  </a:lnTo>
                  <a:lnTo>
                    <a:pt x="204611" y="59153"/>
                  </a:lnTo>
                  <a:lnTo>
                    <a:pt x="195338" y="86285"/>
                  </a:lnTo>
                  <a:lnTo>
                    <a:pt x="186066" y="112762"/>
                  </a:lnTo>
                  <a:lnTo>
                    <a:pt x="181851" y="137007"/>
                  </a:lnTo>
                  <a:lnTo>
                    <a:pt x="181851" y="147154"/>
                  </a:lnTo>
                  <a:lnTo>
                    <a:pt x="185000" y="151714"/>
                  </a:lnTo>
                  <a:lnTo>
                    <a:pt x="192366" y="151714"/>
                  </a:lnTo>
                  <a:lnTo>
                    <a:pt x="204772" y="147795"/>
                  </a:lnTo>
                  <a:lnTo>
                    <a:pt x="216755" y="135863"/>
                  </a:lnTo>
                  <a:lnTo>
                    <a:pt x="229069" y="115650"/>
                  </a:lnTo>
                  <a:lnTo>
                    <a:pt x="242468" y="86893"/>
                  </a:lnTo>
                  <a:lnTo>
                    <a:pt x="243509" y="84086"/>
                  </a:lnTo>
                  <a:lnTo>
                    <a:pt x="246672" y="82346"/>
                  </a:lnTo>
                  <a:lnTo>
                    <a:pt x="249478" y="82346"/>
                  </a:lnTo>
                  <a:lnTo>
                    <a:pt x="252971" y="82346"/>
                  </a:lnTo>
                  <a:lnTo>
                    <a:pt x="256832" y="85852"/>
                  </a:lnTo>
                  <a:lnTo>
                    <a:pt x="256832" y="89700"/>
                  </a:lnTo>
                  <a:lnTo>
                    <a:pt x="256832" y="90754"/>
                  </a:lnTo>
                  <a:lnTo>
                    <a:pt x="256476" y="91452"/>
                  </a:lnTo>
                  <a:lnTo>
                    <a:pt x="255777" y="93903"/>
                  </a:lnTo>
                  <a:close/>
                </a:path>
              </a:pathLst>
            </a:custGeom>
            <a:ln w="11188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19457" y="791288"/>
              <a:ext cx="120865" cy="17692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611718" y="631228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08610"/>
                  </a:moveTo>
                  <a:lnTo>
                    <a:pt x="29730" y="308610"/>
                  </a:lnTo>
                  <a:lnTo>
                    <a:pt x="29730" y="179070"/>
                  </a:lnTo>
                  <a:lnTo>
                    <a:pt x="101574" y="179070"/>
                  </a:lnTo>
                  <a:lnTo>
                    <a:pt x="101574" y="152400"/>
                  </a:lnTo>
                  <a:lnTo>
                    <a:pt x="29730" y="152400"/>
                  </a:lnTo>
                  <a:lnTo>
                    <a:pt x="29730" y="26670"/>
                  </a:lnTo>
                  <a:lnTo>
                    <a:pt x="108635" y="26670"/>
                  </a:lnTo>
                  <a:lnTo>
                    <a:pt x="10863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2400"/>
                  </a:lnTo>
                  <a:lnTo>
                    <a:pt x="0" y="17907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9918" y="335280"/>
                  </a:lnTo>
                  <a:lnTo>
                    <a:pt x="109918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11723" y="631820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108635" y="0"/>
                  </a:lnTo>
                  <a:lnTo>
                    <a:pt x="108635" y="26314"/>
                  </a:lnTo>
                  <a:lnTo>
                    <a:pt x="29730" y="26314"/>
                  </a:lnTo>
                  <a:lnTo>
                    <a:pt x="29730" y="151193"/>
                  </a:lnTo>
                  <a:lnTo>
                    <a:pt x="101574" y="151193"/>
                  </a:lnTo>
                  <a:lnTo>
                    <a:pt x="101574" y="177927"/>
                  </a:lnTo>
                  <a:lnTo>
                    <a:pt x="29730" y="177927"/>
                  </a:lnTo>
                  <a:lnTo>
                    <a:pt x="29730" y="308381"/>
                  </a:lnTo>
                  <a:lnTo>
                    <a:pt x="109918" y="308381"/>
                  </a:lnTo>
                  <a:lnTo>
                    <a:pt x="10991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68049" y="6318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0"/>
                  </a:moveTo>
                  <a:lnTo>
                    <a:pt x="109918" y="0"/>
                  </a:lnTo>
                  <a:lnTo>
                    <a:pt x="109918" y="241871"/>
                  </a:lnTo>
                  <a:lnTo>
                    <a:pt x="22237" y="0"/>
                  </a:lnTo>
                  <a:lnTo>
                    <a:pt x="0" y="0"/>
                  </a:lnTo>
                  <a:lnTo>
                    <a:pt x="0" y="334683"/>
                  </a:lnTo>
                  <a:lnTo>
                    <a:pt x="28016" y="334683"/>
                  </a:lnTo>
                  <a:lnTo>
                    <a:pt x="28016" y="88544"/>
                  </a:lnTo>
                  <a:lnTo>
                    <a:pt x="117411" y="334683"/>
                  </a:lnTo>
                  <a:lnTo>
                    <a:pt x="137934" y="334683"/>
                  </a:lnTo>
                  <a:lnTo>
                    <a:pt x="13793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68049" y="6318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334683"/>
                  </a:moveTo>
                  <a:lnTo>
                    <a:pt x="117411" y="334683"/>
                  </a:lnTo>
                  <a:lnTo>
                    <a:pt x="28016" y="88544"/>
                  </a:lnTo>
                  <a:lnTo>
                    <a:pt x="28016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2237" y="0"/>
                  </a:lnTo>
                  <a:lnTo>
                    <a:pt x="109918" y="241871"/>
                  </a:lnTo>
                  <a:lnTo>
                    <a:pt x="109918" y="0"/>
                  </a:lnTo>
                  <a:lnTo>
                    <a:pt x="137934" y="0"/>
                  </a:lnTo>
                  <a:lnTo>
                    <a:pt x="137934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59445" y="631228"/>
              <a:ext cx="107314" cy="335280"/>
            </a:xfrm>
            <a:custGeom>
              <a:avLst/>
              <a:gdLst/>
              <a:ahLst/>
              <a:cxnLst/>
              <a:rect l="l" t="t" r="r" b="b"/>
              <a:pathLst>
                <a:path w="107314" h="335280">
                  <a:moveTo>
                    <a:pt x="106921" y="308610"/>
                  </a:moveTo>
                  <a:lnTo>
                    <a:pt x="29718" y="308610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6921" y="335280"/>
                  </a:lnTo>
                  <a:lnTo>
                    <a:pt x="106921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59453" y="631820"/>
              <a:ext cx="107314" cy="335280"/>
            </a:xfrm>
            <a:custGeom>
              <a:avLst/>
              <a:gdLst/>
              <a:ahLst/>
              <a:cxnLst/>
              <a:rect l="l" t="t" r="r" b="b"/>
              <a:pathLst>
                <a:path w="107314" h="335280">
                  <a:moveTo>
                    <a:pt x="106921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29718" y="0"/>
                  </a:lnTo>
                  <a:lnTo>
                    <a:pt x="29718" y="308381"/>
                  </a:lnTo>
                  <a:lnTo>
                    <a:pt x="106921" y="308381"/>
                  </a:lnTo>
                  <a:lnTo>
                    <a:pt x="106921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08708" y="631824"/>
              <a:ext cx="220979" cy="335280"/>
            </a:xfrm>
            <a:custGeom>
              <a:avLst/>
              <a:gdLst/>
              <a:ahLst/>
              <a:cxnLst/>
              <a:rect l="l" t="t" r="r" b="b"/>
              <a:pathLst>
                <a:path w="220980" h="335280">
                  <a:moveTo>
                    <a:pt x="29730" y="0"/>
                  </a:moveTo>
                  <a:lnTo>
                    <a:pt x="0" y="0"/>
                  </a:lnTo>
                  <a:lnTo>
                    <a:pt x="0" y="334683"/>
                  </a:lnTo>
                  <a:lnTo>
                    <a:pt x="29730" y="334683"/>
                  </a:lnTo>
                  <a:lnTo>
                    <a:pt x="29730" y="0"/>
                  </a:lnTo>
                  <a:close/>
                </a:path>
                <a:path w="220980" h="335280">
                  <a:moveTo>
                    <a:pt x="220916" y="16764"/>
                  </a:moveTo>
                  <a:lnTo>
                    <a:pt x="218706" y="11061"/>
                  </a:lnTo>
                  <a:lnTo>
                    <a:pt x="209867" y="2222"/>
                  </a:lnTo>
                  <a:lnTo>
                    <a:pt x="204165" y="12"/>
                  </a:lnTo>
                  <a:lnTo>
                    <a:pt x="102298" y="12"/>
                  </a:lnTo>
                  <a:lnTo>
                    <a:pt x="96596" y="2222"/>
                  </a:lnTo>
                  <a:lnTo>
                    <a:pt x="87757" y="11061"/>
                  </a:lnTo>
                  <a:lnTo>
                    <a:pt x="85547" y="16764"/>
                  </a:lnTo>
                  <a:lnTo>
                    <a:pt x="85547" y="317931"/>
                  </a:lnTo>
                  <a:lnTo>
                    <a:pt x="87757" y="323634"/>
                  </a:lnTo>
                  <a:lnTo>
                    <a:pt x="96596" y="332473"/>
                  </a:lnTo>
                  <a:lnTo>
                    <a:pt x="102298" y="334683"/>
                  </a:lnTo>
                  <a:lnTo>
                    <a:pt x="204165" y="334683"/>
                  </a:lnTo>
                  <a:lnTo>
                    <a:pt x="209867" y="332473"/>
                  </a:lnTo>
                  <a:lnTo>
                    <a:pt x="218706" y="323634"/>
                  </a:lnTo>
                  <a:lnTo>
                    <a:pt x="220916" y="317931"/>
                  </a:lnTo>
                  <a:lnTo>
                    <a:pt x="220916" y="310946"/>
                  </a:lnTo>
                  <a:lnTo>
                    <a:pt x="220916" y="167017"/>
                  </a:lnTo>
                  <a:lnTo>
                    <a:pt x="155270" y="167017"/>
                  </a:lnTo>
                  <a:lnTo>
                    <a:pt x="155270" y="192684"/>
                  </a:lnTo>
                  <a:lnTo>
                    <a:pt x="190982" y="192684"/>
                  </a:lnTo>
                  <a:lnTo>
                    <a:pt x="190982" y="308381"/>
                  </a:lnTo>
                  <a:lnTo>
                    <a:pt x="115277" y="308381"/>
                  </a:lnTo>
                  <a:lnTo>
                    <a:pt x="115277" y="26314"/>
                  </a:lnTo>
                  <a:lnTo>
                    <a:pt x="190982" y="26314"/>
                  </a:lnTo>
                  <a:lnTo>
                    <a:pt x="190982" y="101587"/>
                  </a:lnTo>
                  <a:lnTo>
                    <a:pt x="220916" y="101587"/>
                  </a:lnTo>
                  <a:lnTo>
                    <a:pt x="220916" y="1676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94255" y="631831"/>
              <a:ext cx="135890" cy="335280"/>
            </a:xfrm>
            <a:custGeom>
              <a:avLst/>
              <a:gdLst/>
              <a:ahLst/>
              <a:cxnLst/>
              <a:rect l="l" t="t" r="r" b="b"/>
              <a:pathLst>
                <a:path w="135889" h="335280">
                  <a:moveTo>
                    <a:pt x="135369" y="310934"/>
                  </a:moveTo>
                  <a:lnTo>
                    <a:pt x="135369" y="317919"/>
                  </a:lnTo>
                  <a:lnTo>
                    <a:pt x="133159" y="323621"/>
                  </a:lnTo>
                  <a:lnTo>
                    <a:pt x="128739" y="328041"/>
                  </a:lnTo>
                  <a:lnTo>
                    <a:pt x="124320" y="332460"/>
                  </a:lnTo>
                  <a:lnTo>
                    <a:pt x="118617" y="334670"/>
                  </a:lnTo>
                  <a:lnTo>
                    <a:pt x="111632" y="334670"/>
                  </a:lnTo>
                  <a:lnTo>
                    <a:pt x="23736" y="334670"/>
                  </a:lnTo>
                  <a:lnTo>
                    <a:pt x="16751" y="334670"/>
                  </a:lnTo>
                  <a:lnTo>
                    <a:pt x="11048" y="332460"/>
                  </a:lnTo>
                  <a:lnTo>
                    <a:pt x="6629" y="328041"/>
                  </a:lnTo>
                  <a:lnTo>
                    <a:pt x="2209" y="323621"/>
                  </a:lnTo>
                  <a:lnTo>
                    <a:pt x="0" y="317919"/>
                  </a:lnTo>
                  <a:lnTo>
                    <a:pt x="0" y="310934"/>
                  </a:lnTo>
                  <a:lnTo>
                    <a:pt x="0" y="23736"/>
                  </a:lnTo>
                  <a:lnTo>
                    <a:pt x="0" y="16751"/>
                  </a:lnTo>
                  <a:lnTo>
                    <a:pt x="2209" y="11049"/>
                  </a:lnTo>
                  <a:lnTo>
                    <a:pt x="6629" y="6629"/>
                  </a:lnTo>
                  <a:lnTo>
                    <a:pt x="11048" y="2209"/>
                  </a:lnTo>
                  <a:lnTo>
                    <a:pt x="16751" y="0"/>
                  </a:lnTo>
                  <a:lnTo>
                    <a:pt x="23736" y="0"/>
                  </a:lnTo>
                  <a:lnTo>
                    <a:pt x="111632" y="0"/>
                  </a:lnTo>
                  <a:lnTo>
                    <a:pt x="118617" y="0"/>
                  </a:lnTo>
                  <a:lnTo>
                    <a:pt x="124320" y="2209"/>
                  </a:lnTo>
                  <a:lnTo>
                    <a:pt x="128739" y="6629"/>
                  </a:lnTo>
                  <a:lnTo>
                    <a:pt x="133159" y="11049"/>
                  </a:lnTo>
                  <a:lnTo>
                    <a:pt x="135369" y="16751"/>
                  </a:lnTo>
                  <a:lnTo>
                    <a:pt x="135369" y="23736"/>
                  </a:lnTo>
                  <a:lnTo>
                    <a:pt x="135369" y="101574"/>
                  </a:lnTo>
                  <a:lnTo>
                    <a:pt x="105435" y="101574"/>
                  </a:lnTo>
                  <a:lnTo>
                    <a:pt x="105435" y="26301"/>
                  </a:lnTo>
                  <a:lnTo>
                    <a:pt x="29730" y="26301"/>
                  </a:lnTo>
                  <a:lnTo>
                    <a:pt x="29730" y="308368"/>
                  </a:lnTo>
                  <a:lnTo>
                    <a:pt x="105435" y="308368"/>
                  </a:lnTo>
                  <a:lnTo>
                    <a:pt x="105435" y="192671"/>
                  </a:lnTo>
                  <a:lnTo>
                    <a:pt x="69722" y="192671"/>
                  </a:lnTo>
                  <a:lnTo>
                    <a:pt x="69722" y="167005"/>
                  </a:lnTo>
                  <a:lnTo>
                    <a:pt x="135369" y="167005"/>
                  </a:lnTo>
                  <a:lnTo>
                    <a:pt x="135369" y="310934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82659" y="631228"/>
              <a:ext cx="140335" cy="335280"/>
            </a:xfrm>
            <a:custGeom>
              <a:avLst/>
              <a:gdLst/>
              <a:ahLst/>
              <a:cxnLst/>
              <a:rect l="l" t="t" r="r" b="b"/>
              <a:pathLst>
                <a:path w="140335" h="335280">
                  <a:moveTo>
                    <a:pt x="140068" y="0"/>
                  </a:moveTo>
                  <a:lnTo>
                    <a:pt x="110350" y="0"/>
                  </a:lnTo>
                  <a:lnTo>
                    <a:pt x="110350" y="147320"/>
                  </a:lnTo>
                  <a:lnTo>
                    <a:pt x="29718" y="147320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147320"/>
                  </a:lnTo>
                  <a:lnTo>
                    <a:pt x="0" y="173990"/>
                  </a:lnTo>
                  <a:lnTo>
                    <a:pt x="0" y="335280"/>
                  </a:lnTo>
                  <a:lnTo>
                    <a:pt x="29718" y="335280"/>
                  </a:lnTo>
                  <a:lnTo>
                    <a:pt x="29718" y="173990"/>
                  </a:lnTo>
                  <a:lnTo>
                    <a:pt x="110350" y="173990"/>
                  </a:lnTo>
                  <a:lnTo>
                    <a:pt x="110350" y="335280"/>
                  </a:lnTo>
                  <a:lnTo>
                    <a:pt x="140068" y="335280"/>
                  </a:lnTo>
                  <a:lnTo>
                    <a:pt x="140068" y="173990"/>
                  </a:lnTo>
                  <a:lnTo>
                    <a:pt x="140068" y="147320"/>
                  </a:lnTo>
                  <a:lnTo>
                    <a:pt x="140068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82663" y="631820"/>
              <a:ext cx="140335" cy="335280"/>
            </a:xfrm>
            <a:custGeom>
              <a:avLst/>
              <a:gdLst/>
              <a:ahLst/>
              <a:cxnLst/>
              <a:rect l="l" t="t" r="r" b="b"/>
              <a:pathLst>
                <a:path w="140335" h="335280">
                  <a:moveTo>
                    <a:pt x="140068" y="334683"/>
                  </a:moveTo>
                  <a:lnTo>
                    <a:pt x="110350" y="334683"/>
                  </a:lnTo>
                  <a:lnTo>
                    <a:pt x="110350" y="173863"/>
                  </a:lnTo>
                  <a:lnTo>
                    <a:pt x="29717" y="173863"/>
                  </a:lnTo>
                  <a:lnTo>
                    <a:pt x="29717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9717" y="0"/>
                  </a:lnTo>
                  <a:lnTo>
                    <a:pt x="29717" y="147129"/>
                  </a:lnTo>
                  <a:lnTo>
                    <a:pt x="110350" y="147129"/>
                  </a:lnTo>
                  <a:lnTo>
                    <a:pt x="110350" y="0"/>
                  </a:lnTo>
                  <a:lnTo>
                    <a:pt x="140068" y="0"/>
                  </a:lnTo>
                  <a:lnTo>
                    <a:pt x="14006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57805" y="631469"/>
              <a:ext cx="133985" cy="335280"/>
            </a:xfrm>
            <a:custGeom>
              <a:avLst/>
              <a:gdLst/>
              <a:ahLst/>
              <a:cxnLst/>
              <a:rect l="l" t="t" r="r" b="b"/>
              <a:pathLst>
                <a:path w="133985" h="335280">
                  <a:moveTo>
                    <a:pt x="133654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52184" y="26670"/>
                  </a:lnTo>
                  <a:lnTo>
                    <a:pt x="52184" y="335280"/>
                  </a:lnTo>
                  <a:lnTo>
                    <a:pt x="81902" y="335280"/>
                  </a:lnTo>
                  <a:lnTo>
                    <a:pt x="81902" y="26670"/>
                  </a:lnTo>
                  <a:lnTo>
                    <a:pt x="133654" y="26670"/>
                  </a:lnTo>
                  <a:lnTo>
                    <a:pt x="13365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57805" y="631827"/>
              <a:ext cx="133985" cy="335280"/>
            </a:xfrm>
            <a:custGeom>
              <a:avLst/>
              <a:gdLst/>
              <a:ahLst/>
              <a:cxnLst/>
              <a:rect l="l" t="t" r="r" b="b"/>
              <a:pathLst>
                <a:path w="133985" h="335280">
                  <a:moveTo>
                    <a:pt x="133654" y="26301"/>
                  </a:moveTo>
                  <a:lnTo>
                    <a:pt x="81902" y="26301"/>
                  </a:lnTo>
                  <a:lnTo>
                    <a:pt x="81902" y="334670"/>
                  </a:lnTo>
                  <a:lnTo>
                    <a:pt x="52184" y="334670"/>
                  </a:lnTo>
                  <a:lnTo>
                    <a:pt x="52184" y="26301"/>
                  </a:lnTo>
                  <a:lnTo>
                    <a:pt x="0" y="26301"/>
                  </a:lnTo>
                  <a:lnTo>
                    <a:pt x="0" y="0"/>
                  </a:lnTo>
                  <a:lnTo>
                    <a:pt x="133654" y="0"/>
                  </a:lnTo>
                  <a:lnTo>
                    <a:pt x="133654" y="26301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26309" y="631228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08610"/>
                  </a:moveTo>
                  <a:lnTo>
                    <a:pt x="29730" y="308610"/>
                  </a:lnTo>
                  <a:lnTo>
                    <a:pt x="29730" y="179070"/>
                  </a:lnTo>
                  <a:lnTo>
                    <a:pt x="101574" y="179070"/>
                  </a:lnTo>
                  <a:lnTo>
                    <a:pt x="101574" y="152400"/>
                  </a:lnTo>
                  <a:lnTo>
                    <a:pt x="29730" y="152400"/>
                  </a:lnTo>
                  <a:lnTo>
                    <a:pt x="29730" y="26670"/>
                  </a:lnTo>
                  <a:lnTo>
                    <a:pt x="108635" y="26670"/>
                  </a:lnTo>
                  <a:lnTo>
                    <a:pt x="10863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2400"/>
                  </a:lnTo>
                  <a:lnTo>
                    <a:pt x="0" y="17907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9918" y="335280"/>
                  </a:lnTo>
                  <a:lnTo>
                    <a:pt x="109918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26319" y="631820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108635" y="0"/>
                  </a:lnTo>
                  <a:lnTo>
                    <a:pt x="108635" y="26314"/>
                  </a:lnTo>
                  <a:lnTo>
                    <a:pt x="29730" y="26314"/>
                  </a:lnTo>
                  <a:lnTo>
                    <a:pt x="29730" y="151193"/>
                  </a:lnTo>
                  <a:lnTo>
                    <a:pt x="101574" y="151193"/>
                  </a:lnTo>
                  <a:lnTo>
                    <a:pt x="101574" y="177927"/>
                  </a:lnTo>
                  <a:lnTo>
                    <a:pt x="29730" y="177927"/>
                  </a:lnTo>
                  <a:lnTo>
                    <a:pt x="29730" y="308381"/>
                  </a:lnTo>
                  <a:lnTo>
                    <a:pt x="109918" y="308381"/>
                  </a:lnTo>
                  <a:lnTo>
                    <a:pt x="10991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82643" y="6318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0"/>
                  </a:moveTo>
                  <a:lnTo>
                    <a:pt x="109918" y="0"/>
                  </a:lnTo>
                  <a:lnTo>
                    <a:pt x="109918" y="241871"/>
                  </a:lnTo>
                  <a:lnTo>
                    <a:pt x="22237" y="0"/>
                  </a:lnTo>
                  <a:lnTo>
                    <a:pt x="0" y="0"/>
                  </a:lnTo>
                  <a:lnTo>
                    <a:pt x="0" y="334683"/>
                  </a:lnTo>
                  <a:lnTo>
                    <a:pt x="28016" y="334683"/>
                  </a:lnTo>
                  <a:lnTo>
                    <a:pt x="28016" y="88544"/>
                  </a:lnTo>
                  <a:lnTo>
                    <a:pt x="117411" y="334683"/>
                  </a:lnTo>
                  <a:lnTo>
                    <a:pt x="137934" y="334683"/>
                  </a:lnTo>
                  <a:lnTo>
                    <a:pt x="13793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82643" y="6318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334683"/>
                  </a:moveTo>
                  <a:lnTo>
                    <a:pt x="117411" y="334683"/>
                  </a:lnTo>
                  <a:lnTo>
                    <a:pt x="28016" y="88544"/>
                  </a:lnTo>
                  <a:lnTo>
                    <a:pt x="28016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2237" y="0"/>
                  </a:lnTo>
                  <a:lnTo>
                    <a:pt x="109918" y="241871"/>
                  </a:lnTo>
                  <a:lnTo>
                    <a:pt x="109918" y="0"/>
                  </a:lnTo>
                  <a:lnTo>
                    <a:pt x="137934" y="0"/>
                  </a:lnTo>
                  <a:lnTo>
                    <a:pt x="137934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541972" y="720623"/>
              <a:ext cx="46990" cy="55244"/>
            </a:xfrm>
            <a:custGeom>
              <a:avLst/>
              <a:gdLst/>
              <a:ahLst/>
              <a:cxnLst/>
              <a:rect l="l" t="t" r="r" b="b"/>
              <a:pathLst>
                <a:path w="46989" h="55245">
                  <a:moveTo>
                    <a:pt x="0" y="54889"/>
                  </a:moveTo>
                  <a:lnTo>
                    <a:pt x="46596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06451" y="69228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996"/>
                  </a:moveTo>
                  <a:lnTo>
                    <a:pt x="0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566679" y="787666"/>
              <a:ext cx="69215" cy="20320"/>
            </a:xfrm>
            <a:custGeom>
              <a:avLst/>
              <a:gdLst/>
              <a:ahLst/>
              <a:cxnLst/>
              <a:rect l="l" t="t" r="r" b="b"/>
              <a:pathLst>
                <a:path w="69214" h="20320">
                  <a:moveTo>
                    <a:pt x="0" y="20269"/>
                  </a:moveTo>
                  <a:lnTo>
                    <a:pt x="69088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57845" y="344093"/>
              <a:ext cx="1524635" cy="263525"/>
            </a:xfrm>
            <a:custGeom>
              <a:avLst/>
              <a:gdLst/>
              <a:ahLst/>
              <a:cxnLst/>
              <a:rect l="l" t="t" r="r" b="b"/>
              <a:pathLst>
                <a:path w="1524635" h="263525">
                  <a:moveTo>
                    <a:pt x="18567" y="176695"/>
                  </a:moveTo>
                  <a:lnTo>
                    <a:pt x="14414" y="172542"/>
                  </a:lnTo>
                  <a:lnTo>
                    <a:pt x="4152" y="172542"/>
                  </a:lnTo>
                  <a:lnTo>
                    <a:pt x="0" y="176695"/>
                  </a:lnTo>
                  <a:lnTo>
                    <a:pt x="0" y="199339"/>
                  </a:lnTo>
                  <a:lnTo>
                    <a:pt x="4152" y="203492"/>
                  </a:lnTo>
                  <a:lnTo>
                    <a:pt x="14414" y="203492"/>
                  </a:lnTo>
                  <a:lnTo>
                    <a:pt x="18567" y="199339"/>
                  </a:lnTo>
                  <a:lnTo>
                    <a:pt x="18567" y="194208"/>
                  </a:lnTo>
                  <a:lnTo>
                    <a:pt x="18567" y="176695"/>
                  </a:lnTo>
                  <a:close/>
                </a:path>
                <a:path w="1524635" h="263525">
                  <a:moveTo>
                    <a:pt x="18567" y="119189"/>
                  </a:moveTo>
                  <a:lnTo>
                    <a:pt x="14414" y="115036"/>
                  </a:lnTo>
                  <a:lnTo>
                    <a:pt x="4152" y="115036"/>
                  </a:lnTo>
                  <a:lnTo>
                    <a:pt x="0" y="119189"/>
                  </a:lnTo>
                  <a:lnTo>
                    <a:pt x="0" y="141833"/>
                  </a:lnTo>
                  <a:lnTo>
                    <a:pt x="4152" y="145986"/>
                  </a:lnTo>
                  <a:lnTo>
                    <a:pt x="9283" y="145986"/>
                  </a:lnTo>
                  <a:lnTo>
                    <a:pt x="14414" y="145986"/>
                  </a:lnTo>
                  <a:lnTo>
                    <a:pt x="18567" y="141833"/>
                  </a:lnTo>
                  <a:lnTo>
                    <a:pt x="18567" y="119189"/>
                  </a:lnTo>
                  <a:close/>
                </a:path>
                <a:path w="1524635" h="263525">
                  <a:moveTo>
                    <a:pt x="18567" y="4152"/>
                  </a:moveTo>
                  <a:lnTo>
                    <a:pt x="14414" y="0"/>
                  </a:lnTo>
                  <a:lnTo>
                    <a:pt x="4152" y="0"/>
                  </a:lnTo>
                  <a:lnTo>
                    <a:pt x="0" y="4152"/>
                  </a:lnTo>
                  <a:lnTo>
                    <a:pt x="0" y="26797"/>
                  </a:lnTo>
                  <a:lnTo>
                    <a:pt x="4152" y="30949"/>
                  </a:lnTo>
                  <a:lnTo>
                    <a:pt x="9283" y="30949"/>
                  </a:lnTo>
                  <a:lnTo>
                    <a:pt x="14414" y="30949"/>
                  </a:lnTo>
                  <a:lnTo>
                    <a:pt x="18567" y="26797"/>
                  </a:lnTo>
                  <a:lnTo>
                    <a:pt x="18567" y="4152"/>
                  </a:lnTo>
                  <a:close/>
                </a:path>
                <a:path w="1524635" h="263525">
                  <a:moveTo>
                    <a:pt x="55702" y="234213"/>
                  </a:moveTo>
                  <a:lnTo>
                    <a:pt x="51549" y="230060"/>
                  </a:lnTo>
                  <a:lnTo>
                    <a:pt x="41287" y="230060"/>
                  </a:lnTo>
                  <a:lnTo>
                    <a:pt x="37134" y="234213"/>
                  </a:lnTo>
                  <a:lnTo>
                    <a:pt x="37134" y="256857"/>
                  </a:lnTo>
                  <a:lnTo>
                    <a:pt x="41287" y="261010"/>
                  </a:lnTo>
                  <a:lnTo>
                    <a:pt x="46418" y="261010"/>
                  </a:lnTo>
                  <a:lnTo>
                    <a:pt x="51549" y="261010"/>
                  </a:lnTo>
                  <a:lnTo>
                    <a:pt x="55702" y="256857"/>
                  </a:lnTo>
                  <a:lnTo>
                    <a:pt x="55702" y="234213"/>
                  </a:lnTo>
                  <a:close/>
                </a:path>
                <a:path w="1524635" h="263525">
                  <a:moveTo>
                    <a:pt x="55702" y="61671"/>
                  </a:moveTo>
                  <a:lnTo>
                    <a:pt x="51549" y="57518"/>
                  </a:lnTo>
                  <a:lnTo>
                    <a:pt x="41287" y="57518"/>
                  </a:lnTo>
                  <a:lnTo>
                    <a:pt x="37134" y="61671"/>
                  </a:lnTo>
                  <a:lnTo>
                    <a:pt x="37134" y="84315"/>
                  </a:lnTo>
                  <a:lnTo>
                    <a:pt x="41287" y="88468"/>
                  </a:lnTo>
                  <a:lnTo>
                    <a:pt x="46418" y="88468"/>
                  </a:lnTo>
                  <a:lnTo>
                    <a:pt x="51549" y="88468"/>
                  </a:lnTo>
                  <a:lnTo>
                    <a:pt x="55702" y="84315"/>
                  </a:lnTo>
                  <a:lnTo>
                    <a:pt x="55702" y="61671"/>
                  </a:lnTo>
                  <a:close/>
                </a:path>
                <a:path w="1524635" h="263525">
                  <a:moveTo>
                    <a:pt x="92837" y="234213"/>
                  </a:moveTo>
                  <a:lnTo>
                    <a:pt x="88684" y="230060"/>
                  </a:lnTo>
                  <a:lnTo>
                    <a:pt x="78422" y="230060"/>
                  </a:lnTo>
                  <a:lnTo>
                    <a:pt x="74269" y="234213"/>
                  </a:lnTo>
                  <a:lnTo>
                    <a:pt x="74269" y="256857"/>
                  </a:lnTo>
                  <a:lnTo>
                    <a:pt x="78422" y="261010"/>
                  </a:lnTo>
                  <a:lnTo>
                    <a:pt x="83553" y="261010"/>
                  </a:lnTo>
                  <a:lnTo>
                    <a:pt x="88684" y="261010"/>
                  </a:lnTo>
                  <a:lnTo>
                    <a:pt x="92837" y="256857"/>
                  </a:lnTo>
                  <a:lnTo>
                    <a:pt x="92837" y="234213"/>
                  </a:lnTo>
                  <a:close/>
                </a:path>
                <a:path w="1524635" h="263525">
                  <a:moveTo>
                    <a:pt x="92837" y="119189"/>
                  </a:moveTo>
                  <a:lnTo>
                    <a:pt x="88684" y="115036"/>
                  </a:lnTo>
                  <a:lnTo>
                    <a:pt x="78422" y="115036"/>
                  </a:lnTo>
                  <a:lnTo>
                    <a:pt x="74269" y="119189"/>
                  </a:lnTo>
                  <a:lnTo>
                    <a:pt x="74269" y="141833"/>
                  </a:lnTo>
                  <a:lnTo>
                    <a:pt x="78422" y="145986"/>
                  </a:lnTo>
                  <a:lnTo>
                    <a:pt x="83553" y="145986"/>
                  </a:lnTo>
                  <a:lnTo>
                    <a:pt x="88684" y="145986"/>
                  </a:lnTo>
                  <a:lnTo>
                    <a:pt x="92837" y="141833"/>
                  </a:lnTo>
                  <a:lnTo>
                    <a:pt x="92837" y="119189"/>
                  </a:lnTo>
                  <a:close/>
                </a:path>
                <a:path w="1524635" h="263525">
                  <a:moveTo>
                    <a:pt x="92837" y="61671"/>
                  </a:moveTo>
                  <a:lnTo>
                    <a:pt x="88684" y="57518"/>
                  </a:lnTo>
                  <a:lnTo>
                    <a:pt x="78422" y="57518"/>
                  </a:lnTo>
                  <a:lnTo>
                    <a:pt x="74269" y="61671"/>
                  </a:lnTo>
                  <a:lnTo>
                    <a:pt x="74269" y="84315"/>
                  </a:lnTo>
                  <a:lnTo>
                    <a:pt x="78422" y="88468"/>
                  </a:lnTo>
                  <a:lnTo>
                    <a:pt x="83553" y="88468"/>
                  </a:lnTo>
                  <a:lnTo>
                    <a:pt x="88684" y="88468"/>
                  </a:lnTo>
                  <a:lnTo>
                    <a:pt x="92837" y="84315"/>
                  </a:lnTo>
                  <a:lnTo>
                    <a:pt x="92837" y="61671"/>
                  </a:lnTo>
                  <a:close/>
                </a:path>
                <a:path w="1524635" h="263525">
                  <a:moveTo>
                    <a:pt x="92837" y="4152"/>
                  </a:moveTo>
                  <a:lnTo>
                    <a:pt x="88684" y="0"/>
                  </a:lnTo>
                  <a:lnTo>
                    <a:pt x="78422" y="0"/>
                  </a:lnTo>
                  <a:lnTo>
                    <a:pt x="74269" y="4152"/>
                  </a:lnTo>
                  <a:lnTo>
                    <a:pt x="74269" y="26797"/>
                  </a:lnTo>
                  <a:lnTo>
                    <a:pt x="78422" y="30949"/>
                  </a:lnTo>
                  <a:lnTo>
                    <a:pt x="83553" y="30949"/>
                  </a:lnTo>
                  <a:lnTo>
                    <a:pt x="88684" y="30949"/>
                  </a:lnTo>
                  <a:lnTo>
                    <a:pt x="92837" y="26797"/>
                  </a:lnTo>
                  <a:lnTo>
                    <a:pt x="92837" y="4152"/>
                  </a:lnTo>
                  <a:close/>
                </a:path>
                <a:path w="1524635" h="263525">
                  <a:moveTo>
                    <a:pt x="240461" y="227495"/>
                  </a:moveTo>
                  <a:lnTo>
                    <a:pt x="236308" y="223342"/>
                  </a:lnTo>
                  <a:lnTo>
                    <a:pt x="226047" y="223342"/>
                  </a:lnTo>
                  <a:lnTo>
                    <a:pt x="221894" y="227495"/>
                  </a:lnTo>
                  <a:lnTo>
                    <a:pt x="221894" y="250139"/>
                  </a:lnTo>
                  <a:lnTo>
                    <a:pt x="226047" y="254292"/>
                  </a:lnTo>
                  <a:lnTo>
                    <a:pt x="231178" y="254292"/>
                  </a:lnTo>
                  <a:lnTo>
                    <a:pt x="236308" y="254292"/>
                  </a:lnTo>
                  <a:lnTo>
                    <a:pt x="240461" y="250139"/>
                  </a:lnTo>
                  <a:lnTo>
                    <a:pt x="240461" y="227495"/>
                  </a:lnTo>
                  <a:close/>
                </a:path>
                <a:path w="1524635" h="263525">
                  <a:moveTo>
                    <a:pt x="240461" y="169989"/>
                  </a:moveTo>
                  <a:lnTo>
                    <a:pt x="236308" y="165836"/>
                  </a:lnTo>
                  <a:lnTo>
                    <a:pt x="226047" y="165836"/>
                  </a:lnTo>
                  <a:lnTo>
                    <a:pt x="221894" y="169989"/>
                  </a:lnTo>
                  <a:lnTo>
                    <a:pt x="221894" y="192633"/>
                  </a:lnTo>
                  <a:lnTo>
                    <a:pt x="226047" y="196786"/>
                  </a:lnTo>
                  <a:lnTo>
                    <a:pt x="231178" y="196786"/>
                  </a:lnTo>
                  <a:lnTo>
                    <a:pt x="236308" y="196786"/>
                  </a:lnTo>
                  <a:lnTo>
                    <a:pt x="240461" y="192633"/>
                  </a:lnTo>
                  <a:lnTo>
                    <a:pt x="240461" y="169989"/>
                  </a:lnTo>
                  <a:close/>
                </a:path>
                <a:path w="1524635" h="263525">
                  <a:moveTo>
                    <a:pt x="281978" y="112471"/>
                  </a:moveTo>
                  <a:lnTo>
                    <a:pt x="277825" y="108318"/>
                  </a:lnTo>
                  <a:lnTo>
                    <a:pt x="267563" y="108318"/>
                  </a:lnTo>
                  <a:lnTo>
                    <a:pt x="263410" y="112471"/>
                  </a:lnTo>
                  <a:lnTo>
                    <a:pt x="263410" y="135115"/>
                  </a:lnTo>
                  <a:lnTo>
                    <a:pt x="267563" y="139268"/>
                  </a:lnTo>
                  <a:lnTo>
                    <a:pt x="272694" y="139268"/>
                  </a:lnTo>
                  <a:lnTo>
                    <a:pt x="277825" y="139268"/>
                  </a:lnTo>
                  <a:lnTo>
                    <a:pt x="281978" y="135115"/>
                  </a:lnTo>
                  <a:lnTo>
                    <a:pt x="281978" y="112471"/>
                  </a:lnTo>
                  <a:close/>
                </a:path>
                <a:path w="1524635" h="263525">
                  <a:moveTo>
                    <a:pt x="332257" y="234213"/>
                  </a:moveTo>
                  <a:lnTo>
                    <a:pt x="328104" y="230060"/>
                  </a:lnTo>
                  <a:lnTo>
                    <a:pt x="317842" y="230060"/>
                  </a:lnTo>
                  <a:lnTo>
                    <a:pt x="313690" y="234213"/>
                  </a:lnTo>
                  <a:lnTo>
                    <a:pt x="313690" y="252476"/>
                  </a:lnTo>
                  <a:lnTo>
                    <a:pt x="317842" y="256628"/>
                  </a:lnTo>
                  <a:lnTo>
                    <a:pt x="322973" y="256628"/>
                  </a:lnTo>
                  <a:lnTo>
                    <a:pt x="328104" y="256628"/>
                  </a:lnTo>
                  <a:lnTo>
                    <a:pt x="332257" y="252476"/>
                  </a:lnTo>
                  <a:lnTo>
                    <a:pt x="332257" y="234213"/>
                  </a:lnTo>
                  <a:close/>
                </a:path>
                <a:path w="1524635" h="263525">
                  <a:moveTo>
                    <a:pt x="504177" y="234213"/>
                  </a:moveTo>
                  <a:lnTo>
                    <a:pt x="500024" y="230060"/>
                  </a:lnTo>
                  <a:lnTo>
                    <a:pt x="489762" y="230060"/>
                  </a:lnTo>
                  <a:lnTo>
                    <a:pt x="485609" y="234213"/>
                  </a:lnTo>
                  <a:lnTo>
                    <a:pt x="485609" y="256857"/>
                  </a:lnTo>
                  <a:lnTo>
                    <a:pt x="489762" y="261010"/>
                  </a:lnTo>
                  <a:lnTo>
                    <a:pt x="500024" y="261010"/>
                  </a:lnTo>
                  <a:lnTo>
                    <a:pt x="504177" y="256857"/>
                  </a:lnTo>
                  <a:lnTo>
                    <a:pt x="504177" y="251726"/>
                  </a:lnTo>
                  <a:lnTo>
                    <a:pt x="504177" y="234213"/>
                  </a:lnTo>
                  <a:close/>
                </a:path>
                <a:path w="1524635" h="263525">
                  <a:moveTo>
                    <a:pt x="504177" y="110426"/>
                  </a:moveTo>
                  <a:lnTo>
                    <a:pt x="500024" y="106273"/>
                  </a:lnTo>
                  <a:lnTo>
                    <a:pt x="489762" y="106273"/>
                  </a:lnTo>
                  <a:lnTo>
                    <a:pt x="485609" y="110426"/>
                  </a:lnTo>
                  <a:lnTo>
                    <a:pt x="485609" y="133070"/>
                  </a:lnTo>
                  <a:lnTo>
                    <a:pt x="489762" y="137223"/>
                  </a:lnTo>
                  <a:lnTo>
                    <a:pt x="494893" y="137223"/>
                  </a:lnTo>
                  <a:lnTo>
                    <a:pt x="500024" y="137223"/>
                  </a:lnTo>
                  <a:lnTo>
                    <a:pt x="504177" y="133070"/>
                  </a:lnTo>
                  <a:lnTo>
                    <a:pt x="504177" y="110426"/>
                  </a:lnTo>
                  <a:close/>
                </a:path>
                <a:path w="1524635" h="263525">
                  <a:moveTo>
                    <a:pt x="541312" y="172313"/>
                  </a:moveTo>
                  <a:lnTo>
                    <a:pt x="537159" y="168160"/>
                  </a:lnTo>
                  <a:lnTo>
                    <a:pt x="526897" y="168160"/>
                  </a:lnTo>
                  <a:lnTo>
                    <a:pt x="522744" y="172313"/>
                  </a:lnTo>
                  <a:lnTo>
                    <a:pt x="522744" y="194957"/>
                  </a:lnTo>
                  <a:lnTo>
                    <a:pt x="526897" y="199110"/>
                  </a:lnTo>
                  <a:lnTo>
                    <a:pt x="532028" y="199110"/>
                  </a:lnTo>
                  <a:lnTo>
                    <a:pt x="537159" y="199110"/>
                  </a:lnTo>
                  <a:lnTo>
                    <a:pt x="541312" y="194957"/>
                  </a:lnTo>
                  <a:lnTo>
                    <a:pt x="541312" y="172313"/>
                  </a:lnTo>
                  <a:close/>
                </a:path>
                <a:path w="1524635" h="263525">
                  <a:moveTo>
                    <a:pt x="541312" y="48526"/>
                  </a:moveTo>
                  <a:lnTo>
                    <a:pt x="537159" y="44373"/>
                  </a:lnTo>
                  <a:lnTo>
                    <a:pt x="526897" y="44373"/>
                  </a:lnTo>
                  <a:lnTo>
                    <a:pt x="522744" y="48526"/>
                  </a:lnTo>
                  <a:lnTo>
                    <a:pt x="522744" y="71170"/>
                  </a:lnTo>
                  <a:lnTo>
                    <a:pt x="526897" y="75323"/>
                  </a:lnTo>
                  <a:lnTo>
                    <a:pt x="532028" y="75323"/>
                  </a:lnTo>
                  <a:lnTo>
                    <a:pt x="537159" y="75323"/>
                  </a:lnTo>
                  <a:lnTo>
                    <a:pt x="541312" y="71170"/>
                  </a:lnTo>
                  <a:lnTo>
                    <a:pt x="541312" y="48526"/>
                  </a:lnTo>
                  <a:close/>
                </a:path>
                <a:path w="1524635" h="263525">
                  <a:moveTo>
                    <a:pt x="578446" y="234213"/>
                  </a:moveTo>
                  <a:lnTo>
                    <a:pt x="574294" y="230060"/>
                  </a:lnTo>
                  <a:lnTo>
                    <a:pt x="564032" y="230060"/>
                  </a:lnTo>
                  <a:lnTo>
                    <a:pt x="559879" y="234213"/>
                  </a:lnTo>
                  <a:lnTo>
                    <a:pt x="559879" y="256857"/>
                  </a:lnTo>
                  <a:lnTo>
                    <a:pt x="564032" y="261010"/>
                  </a:lnTo>
                  <a:lnTo>
                    <a:pt x="569163" y="261010"/>
                  </a:lnTo>
                  <a:lnTo>
                    <a:pt x="574294" y="261010"/>
                  </a:lnTo>
                  <a:lnTo>
                    <a:pt x="578446" y="256857"/>
                  </a:lnTo>
                  <a:lnTo>
                    <a:pt x="578446" y="234213"/>
                  </a:lnTo>
                  <a:close/>
                </a:path>
                <a:path w="1524635" h="263525">
                  <a:moveTo>
                    <a:pt x="578446" y="172313"/>
                  </a:moveTo>
                  <a:lnTo>
                    <a:pt x="574294" y="168160"/>
                  </a:lnTo>
                  <a:lnTo>
                    <a:pt x="564032" y="168160"/>
                  </a:lnTo>
                  <a:lnTo>
                    <a:pt x="559879" y="172313"/>
                  </a:lnTo>
                  <a:lnTo>
                    <a:pt x="559879" y="194957"/>
                  </a:lnTo>
                  <a:lnTo>
                    <a:pt x="564032" y="199110"/>
                  </a:lnTo>
                  <a:lnTo>
                    <a:pt x="569163" y="199110"/>
                  </a:lnTo>
                  <a:lnTo>
                    <a:pt x="574294" y="199110"/>
                  </a:lnTo>
                  <a:lnTo>
                    <a:pt x="578446" y="194957"/>
                  </a:lnTo>
                  <a:lnTo>
                    <a:pt x="578446" y="172313"/>
                  </a:lnTo>
                  <a:close/>
                </a:path>
                <a:path w="1524635" h="263525">
                  <a:moveTo>
                    <a:pt x="578446" y="48526"/>
                  </a:moveTo>
                  <a:lnTo>
                    <a:pt x="574294" y="44373"/>
                  </a:lnTo>
                  <a:lnTo>
                    <a:pt x="564032" y="44373"/>
                  </a:lnTo>
                  <a:lnTo>
                    <a:pt x="559879" y="48526"/>
                  </a:lnTo>
                  <a:lnTo>
                    <a:pt x="559879" y="71170"/>
                  </a:lnTo>
                  <a:lnTo>
                    <a:pt x="564032" y="75323"/>
                  </a:lnTo>
                  <a:lnTo>
                    <a:pt x="569163" y="75323"/>
                  </a:lnTo>
                  <a:lnTo>
                    <a:pt x="574294" y="75323"/>
                  </a:lnTo>
                  <a:lnTo>
                    <a:pt x="578446" y="71170"/>
                  </a:lnTo>
                  <a:lnTo>
                    <a:pt x="578446" y="48526"/>
                  </a:lnTo>
                  <a:close/>
                </a:path>
                <a:path w="1524635" h="263525">
                  <a:moveTo>
                    <a:pt x="723531" y="123571"/>
                  </a:moveTo>
                  <a:lnTo>
                    <a:pt x="719378" y="119418"/>
                  </a:lnTo>
                  <a:lnTo>
                    <a:pt x="709117" y="119418"/>
                  </a:lnTo>
                  <a:lnTo>
                    <a:pt x="704964" y="123571"/>
                  </a:lnTo>
                  <a:lnTo>
                    <a:pt x="704964" y="141833"/>
                  </a:lnTo>
                  <a:lnTo>
                    <a:pt x="709117" y="145986"/>
                  </a:lnTo>
                  <a:lnTo>
                    <a:pt x="714248" y="145986"/>
                  </a:lnTo>
                  <a:lnTo>
                    <a:pt x="719378" y="145986"/>
                  </a:lnTo>
                  <a:lnTo>
                    <a:pt x="723531" y="141833"/>
                  </a:lnTo>
                  <a:lnTo>
                    <a:pt x="723531" y="123571"/>
                  </a:lnTo>
                  <a:close/>
                </a:path>
                <a:path w="1524635" h="263525">
                  <a:moveTo>
                    <a:pt x="723544" y="176695"/>
                  </a:moveTo>
                  <a:lnTo>
                    <a:pt x="719391" y="172542"/>
                  </a:lnTo>
                  <a:lnTo>
                    <a:pt x="709129" y="172542"/>
                  </a:lnTo>
                  <a:lnTo>
                    <a:pt x="704977" y="176695"/>
                  </a:lnTo>
                  <a:lnTo>
                    <a:pt x="704977" y="199339"/>
                  </a:lnTo>
                  <a:lnTo>
                    <a:pt x="709129" y="203492"/>
                  </a:lnTo>
                  <a:lnTo>
                    <a:pt x="719391" y="203492"/>
                  </a:lnTo>
                  <a:lnTo>
                    <a:pt x="723544" y="199339"/>
                  </a:lnTo>
                  <a:lnTo>
                    <a:pt x="723544" y="194208"/>
                  </a:lnTo>
                  <a:lnTo>
                    <a:pt x="723544" y="176695"/>
                  </a:lnTo>
                  <a:close/>
                </a:path>
                <a:path w="1524635" h="263525">
                  <a:moveTo>
                    <a:pt x="760679" y="234213"/>
                  </a:moveTo>
                  <a:lnTo>
                    <a:pt x="756526" y="230060"/>
                  </a:lnTo>
                  <a:lnTo>
                    <a:pt x="746264" y="230060"/>
                  </a:lnTo>
                  <a:lnTo>
                    <a:pt x="742111" y="234213"/>
                  </a:lnTo>
                  <a:lnTo>
                    <a:pt x="742111" y="256857"/>
                  </a:lnTo>
                  <a:lnTo>
                    <a:pt x="746264" y="261010"/>
                  </a:lnTo>
                  <a:lnTo>
                    <a:pt x="751395" y="261010"/>
                  </a:lnTo>
                  <a:lnTo>
                    <a:pt x="756526" y="261010"/>
                  </a:lnTo>
                  <a:lnTo>
                    <a:pt x="760679" y="256857"/>
                  </a:lnTo>
                  <a:lnTo>
                    <a:pt x="760679" y="234213"/>
                  </a:lnTo>
                  <a:close/>
                </a:path>
                <a:path w="1524635" h="263525">
                  <a:moveTo>
                    <a:pt x="1092517" y="181076"/>
                  </a:moveTo>
                  <a:lnTo>
                    <a:pt x="1088364" y="176923"/>
                  </a:lnTo>
                  <a:lnTo>
                    <a:pt x="1078103" y="176923"/>
                  </a:lnTo>
                  <a:lnTo>
                    <a:pt x="1073950" y="181076"/>
                  </a:lnTo>
                  <a:lnTo>
                    <a:pt x="1073950" y="199339"/>
                  </a:lnTo>
                  <a:lnTo>
                    <a:pt x="1078103" y="203492"/>
                  </a:lnTo>
                  <a:lnTo>
                    <a:pt x="1088364" y="203492"/>
                  </a:lnTo>
                  <a:lnTo>
                    <a:pt x="1092517" y="199339"/>
                  </a:lnTo>
                  <a:lnTo>
                    <a:pt x="1092517" y="194208"/>
                  </a:lnTo>
                  <a:lnTo>
                    <a:pt x="1092517" y="181076"/>
                  </a:lnTo>
                  <a:close/>
                </a:path>
                <a:path w="1524635" h="263525">
                  <a:moveTo>
                    <a:pt x="1129652" y="234213"/>
                  </a:moveTo>
                  <a:lnTo>
                    <a:pt x="1125499" y="230060"/>
                  </a:lnTo>
                  <a:lnTo>
                    <a:pt x="1115237" y="230060"/>
                  </a:lnTo>
                  <a:lnTo>
                    <a:pt x="1111084" y="234213"/>
                  </a:lnTo>
                  <a:lnTo>
                    <a:pt x="1111084" y="256857"/>
                  </a:lnTo>
                  <a:lnTo>
                    <a:pt x="1115237" y="261010"/>
                  </a:lnTo>
                  <a:lnTo>
                    <a:pt x="1120368" y="261010"/>
                  </a:lnTo>
                  <a:lnTo>
                    <a:pt x="1125499" y="261010"/>
                  </a:lnTo>
                  <a:lnTo>
                    <a:pt x="1129652" y="256857"/>
                  </a:lnTo>
                  <a:lnTo>
                    <a:pt x="1129652" y="234213"/>
                  </a:lnTo>
                  <a:close/>
                </a:path>
                <a:path w="1524635" h="263525">
                  <a:moveTo>
                    <a:pt x="1129652" y="181076"/>
                  </a:moveTo>
                  <a:lnTo>
                    <a:pt x="1125499" y="176923"/>
                  </a:lnTo>
                  <a:lnTo>
                    <a:pt x="1115237" y="176923"/>
                  </a:lnTo>
                  <a:lnTo>
                    <a:pt x="1111084" y="181076"/>
                  </a:lnTo>
                  <a:lnTo>
                    <a:pt x="1111084" y="199339"/>
                  </a:lnTo>
                  <a:lnTo>
                    <a:pt x="1115237" y="203492"/>
                  </a:lnTo>
                  <a:lnTo>
                    <a:pt x="1120368" y="203492"/>
                  </a:lnTo>
                  <a:lnTo>
                    <a:pt x="1125499" y="203492"/>
                  </a:lnTo>
                  <a:lnTo>
                    <a:pt x="1129652" y="199339"/>
                  </a:lnTo>
                  <a:lnTo>
                    <a:pt x="1129652" y="181076"/>
                  </a:lnTo>
                  <a:close/>
                </a:path>
                <a:path w="1524635" h="263525">
                  <a:moveTo>
                    <a:pt x="1166787" y="234213"/>
                  </a:moveTo>
                  <a:lnTo>
                    <a:pt x="1162634" y="230060"/>
                  </a:lnTo>
                  <a:lnTo>
                    <a:pt x="1152372" y="230060"/>
                  </a:lnTo>
                  <a:lnTo>
                    <a:pt x="1148219" y="234213"/>
                  </a:lnTo>
                  <a:lnTo>
                    <a:pt x="1148219" y="256857"/>
                  </a:lnTo>
                  <a:lnTo>
                    <a:pt x="1152372" y="261010"/>
                  </a:lnTo>
                  <a:lnTo>
                    <a:pt x="1157503" y="261010"/>
                  </a:lnTo>
                  <a:lnTo>
                    <a:pt x="1162634" y="261010"/>
                  </a:lnTo>
                  <a:lnTo>
                    <a:pt x="1166787" y="256857"/>
                  </a:lnTo>
                  <a:lnTo>
                    <a:pt x="1166787" y="234213"/>
                  </a:lnTo>
                  <a:close/>
                </a:path>
                <a:path w="1524635" h="263525">
                  <a:moveTo>
                    <a:pt x="1316609" y="199720"/>
                  </a:moveTo>
                  <a:lnTo>
                    <a:pt x="1312456" y="195567"/>
                  </a:lnTo>
                  <a:lnTo>
                    <a:pt x="1302194" y="195567"/>
                  </a:lnTo>
                  <a:lnTo>
                    <a:pt x="1298041" y="199720"/>
                  </a:lnTo>
                  <a:lnTo>
                    <a:pt x="1298041" y="217982"/>
                  </a:lnTo>
                  <a:lnTo>
                    <a:pt x="1302194" y="222135"/>
                  </a:lnTo>
                  <a:lnTo>
                    <a:pt x="1312456" y="222135"/>
                  </a:lnTo>
                  <a:lnTo>
                    <a:pt x="1316609" y="217982"/>
                  </a:lnTo>
                  <a:lnTo>
                    <a:pt x="1316609" y="212852"/>
                  </a:lnTo>
                  <a:lnTo>
                    <a:pt x="1316609" y="199720"/>
                  </a:lnTo>
                  <a:close/>
                </a:path>
                <a:path w="1524635" h="263525">
                  <a:moveTo>
                    <a:pt x="1316609" y="150418"/>
                  </a:moveTo>
                  <a:lnTo>
                    <a:pt x="1312456" y="146265"/>
                  </a:lnTo>
                  <a:lnTo>
                    <a:pt x="1302194" y="146265"/>
                  </a:lnTo>
                  <a:lnTo>
                    <a:pt x="1298041" y="150418"/>
                  </a:lnTo>
                  <a:lnTo>
                    <a:pt x="1298041" y="168681"/>
                  </a:lnTo>
                  <a:lnTo>
                    <a:pt x="1302194" y="172834"/>
                  </a:lnTo>
                  <a:lnTo>
                    <a:pt x="1312456" y="172834"/>
                  </a:lnTo>
                  <a:lnTo>
                    <a:pt x="1316609" y="168681"/>
                  </a:lnTo>
                  <a:lnTo>
                    <a:pt x="1316609" y="163550"/>
                  </a:lnTo>
                  <a:lnTo>
                    <a:pt x="1316609" y="150418"/>
                  </a:lnTo>
                  <a:close/>
                </a:path>
                <a:path w="1524635" h="263525">
                  <a:moveTo>
                    <a:pt x="1353743" y="245313"/>
                  </a:moveTo>
                  <a:lnTo>
                    <a:pt x="1349590" y="241160"/>
                  </a:lnTo>
                  <a:lnTo>
                    <a:pt x="1339329" y="241160"/>
                  </a:lnTo>
                  <a:lnTo>
                    <a:pt x="1335176" y="245313"/>
                  </a:lnTo>
                  <a:lnTo>
                    <a:pt x="1335176" y="259194"/>
                  </a:lnTo>
                  <a:lnTo>
                    <a:pt x="1339329" y="263347"/>
                  </a:lnTo>
                  <a:lnTo>
                    <a:pt x="1344460" y="263347"/>
                  </a:lnTo>
                  <a:lnTo>
                    <a:pt x="1349590" y="263347"/>
                  </a:lnTo>
                  <a:lnTo>
                    <a:pt x="1353743" y="259194"/>
                  </a:lnTo>
                  <a:lnTo>
                    <a:pt x="1353743" y="245313"/>
                  </a:lnTo>
                  <a:close/>
                </a:path>
                <a:path w="1524635" h="263525">
                  <a:moveTo>
                    <a:pt x="1353743" y="150418"/>
                  </a:moveTo>
                  <a:lnTo>
                    <a:pt x="1349590" y="146265"/>
                  </a:lnTo>
                  <a:lnTo>
                    <a:pt x="1339329" y="146265"/>
                  </a:lnTo>
                  <a:lnTo>
                    <a:pt x="1335176" y="150418"/>
                  </a:lnTo>
                  <a:lnTo>
                    <a:pt x="1335176" y="168681"/>
                  </a:lnTo>
                  <a:lnTo>
                    <a:pt x="1339329" y="172834"/>
                  </a:lnTo>
                  <a:lnTo>
                    <a:pt x="1344460" y="172834"/>
                  </a:lnTo>
                  <a:lnTo>
                    <a:pt x="1349590" y="172834"/>
                  </a:lnTo>
                  <a:lnTo>
                    <a:pt x="1353743" y="168681"/>
                  </a:lnTo>
                  <a:lnTo>
                    <a:pt x="1353743" y="150418"/>
                  </a:lnTo>
                  <a:close/>
                </a:path>
                <a:path w="1524635" h="263525">
                  <a:moveTo>
                    <a:pt x="1390878" y="245313"/>
                  </a:moveTo>
                  <a:lnTo>
                    <a:pt x="1386725" y="241160"/>
                  </a:lnTo>
                  <a:lnTo>
                    <a:pt x="1376464" y="241160"/>
                  </a:lnTo>
                  <a:lnTo>
                    <a:pt x="1372311" y="245313"/>
                  </a:lnTo>
                  <a:lnTo>
                    <a:pt x="1372311" y="259194"/>
                  </a:lnTo>
                  <a:lnTo>
                    <a:pt x="1376464" y="263347"/>
                  </a:lnTo>
                  <a:lnTo>
                    <a:pt x="1381594" y="263347"/>
                  </a:lnTo>
                  <a:lnTo>
                    <a:pt x="1386725" y="263347"/>
                  </a:lnTo>
                  <a:lnTo>
                    <a:pt x="1390878" y="259194"/>
                  </a:lnTo>
                  <a:lnTo>
                    <a:pt x="1390878" y="245313"/>
                  </a:lnTo>
                  <a:close/>
                </a:path>
                <a:path w="1524635" h="263525">
                  <a:moveTo>
                    <a:pt x="1450187" y="123571"/>
                  </a:moveTo>
                  <a:lnTo>
                    <a:pt x="1446034" y="119418"/>
                  </a:lnTo>
                  <a:lnTo>
                    <a:pt x="1435773" y="119418"/>
                  </a:lnTo>
                  <a:lnTo>
                    <a:pt x="1431620" y="123571"/>
                  </a:lnTo>
                  <a:lnTo>
                    <a:pt x="1431620" y="141833"/>
                  </a:lnTo>
                  <a:lnTo>
                    <a:pt x="1435773" y="145986"/>
                  </a:lnTo>
                  <a:lnTo>
                    <a:pt x="1440903" y="145986"/>
                  </a:lnTo>
                  <a:lnTo>
                    <a:pt x="1446034" y="145986"/>
                  </a:lnTo>
                  <a:lnTo>
                    <a:pt x="1450187" y="141833"/>
                  </a:lnTo>
                  <a:lnTo>
                    <a:pt x="1450187" y="123571"/>
                  </a:lnTo>
                  <a:close/>
                </a:path>
                <a:path w="1524635" h="263525">
                  <a:moveTo>
                    <a:pt x="1487322" y="234213"/>
                  </a:moveTo>
                  <a:lnTo>
                    <a:pt x="1483169" y="230060"/>
                  </a:lnTo>
                  <a:lnTo>
                    <a:pt x="1472907" y="230060"/>
                  </a:lnTo>
                  <a:lnTo>
                    <a:pt x="1468755" y="234213"/>
                  </a:lnTo>
                  <a:lnTo>
                    <a:pt x="1468755" y="256857"/>
                  </a:lnTo>
                  <a:lnTo>
                    <a:pt x="1472907" y="261010"/>
                  </a:lnTo>
                  <a:lnTo>
                    <a:pt x="1478038" y="261010"/>
                  </a:lnTo>
                  <a:lnTo>
                    <a:pt x="1483169" y="261010"/>
                  </a:lnTo>
                  <a:lnTo>
                    <a:pt x="1487322" y="256857"/>
                  </a:lnTo>
                  <a:lnTo>
                    <a:pt x="1487322" y="234213"/>
                  </a:lnTo>
                  <a:close/>
                </a:path>
                <a:path w="1524635" h="263525">
                  <a:moveTo>
                    <a:pt x="1487322" y="176695"/>
                  </a:moveTo>
                  <a:lnTo>
                    <a:pt x="1483169" y="172542"/>
                  </a:lnTo>
                  <a:lnTo>
                    <a:pt x="1472907" y="172542"/>
                  </a:lnTo>
                  <a:lnTo>
                    <a:pt x="1468755" y="176695"/>
                  </a:lnTo>
                  <a:lnTo>
                    <a:pt x="1468755" y="199339"/>
                  </a:lnTo>
                  <a:lnTo>
                    <a:pt x="1472907" y="203492"/>
                  </a:lnTo>
                  <a:lnTo>
                    <a:pt x="1478038" y="203492"/>
                  </a:lnTo>
                  <a:lnTo>
                    <a:pt x="1483169" y="203492"/>
                  </a:lnTo>
                  <a:lnTo>
                    <a:pt x="1487322" y="199339"/>
                  </a:lnTo>
                  <a:lnTo>
                    <a:pt x="1487322" y="176695"/>
                  </a:lnTo>
                  <a:close/>
                </a:path>
                <a:path w="1524635" h="263525">
                  <a:moveTo>
                    <a:pt x="1487322" y="70434"/>
                  </a:moveTo>
                  <a:lnTo>
                    <a:pt x="1483169" y="66281"/>
                  </a:lnTo>
                  <a:lnTo>
                    <a:pt x="1472907" y="66281"/>
                  </a:lnTo>
                  <a:lnTo>
                    <a:pt x="1468755" y="70434"/>
                  </a:lnTo>
                  <a:lnTo>
                    <a:pt x="1468755" y="88696"/>
                  </a:lnTo>
                  <a:lnTo>
                    <a:pt x="1472907" y="92849"/>
                  </a:lnTo>
                  <a:lnTo>
                    <a:pt x="1478038" y="92849"/>
                  </a:lnTo>
                  <a:lnTo>
                    <a:pt x="1483169" y="92849"/>
                  </a:lnTo>
                  <a:lnTo>
                    <a:pt x="1487322" y="88696"/>
                  </a:lnTo>
                  <a:lnTo>
                    <a:pt x="1487322" y="70434"/>
                  </a:lnTo>
                  <a:close/>
                </a:path>
                <a:path w="1524635" h="263525">
                  <a:moveTo>
                    <a:pt x="1524457" y="234213"/>
                  </a:moveTo>
                  <a:lnTo>
                    <a:pt x="1520304" y="230060"/>
                  </a:lnTo>
                  <a:lnTo>
                    <a:pt x="1510042" y="230060"/>
                  </a:lnTo>
                  <a:lnTo>
                    <a:pt x="1505889" y="234213"/>
                  </a:lnTo>
                  <a:lnTo>
                    <a:pt x="1505889" y="256857"/>
                  </a:lnTo>
                  <a:lnTo>
                    <a:pt x="1510042" y="261010"/>
                  </a:lnTo>
                  <a:lnTo>
                    <a:pt x="1515173" y="261010"/>
                  </a:lnTo>
                  <a:lnTo>
                    <a:pt x="1520304" y="261010"/>
                  </a:lnTo>
                  <a:lnTo>
                    <a:pt x="1524457" y="256857"/>
                  </a:lnTo>
                  <a:lnTo>
                    <a:pt x="1524457" y="234213"/>
                  </a:lnTo>
                  <a:close/>
                </a:path>
                <a:path w="1524635" h="263525">
                  <a:moveTo>
                    <a:pt x="1524457" y="70434"/>
                  </a:moveTo>
                  <a:lnTo>
                    <a:pt x="1520304" y="66281"/>
                  </a:lnTo>
                  <a:lnTo>
                    <a:pt x="1510042" y="66281"/>
                  </a:lnTo>
                  <a:lnTo>
                    <a:pt x="1505889" y="70434"/>
                  </a:lnTo>
                  <a:lnTo>
                    <a:pt x="1505889" y="88696"/>
                  </a:lnTo>
                  <a:lnTo>
                    <a:pt x="1510042" y="92849"/>
                  </a:lnTo>
                  <a:lnTo>
                    <a:pt x="1515173" y="92849"/>
                  </a:lnTo>
                  <a:lnTo>
                    <a:pt x="1520304" y="92849"/>
                  </a:lnTo>
                  <a:lnTo>
                    <a:pt x="1524457" y="88696"/>
                  </a:lnTo>
                  <a:lnTo>
                    <a:pt x="1524457" y="7043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57845" y="344093"/>
              <a:ext cx="1524635" cy="263525"/>
            </a:xfrm>
            <a:custGeom>
              <a:avLst/>
              <a:gdLst/>
              <a:ahLst/>
              <a:cxnLst/>
              <a:rect l="l" t="t" r="r" b="b"/>
              <a:pathLst>
                <a:path w="1524635" h="263525">
                  <a:moveTo>
                    <a:pt x="18567" y="234213"/>
                  </a:moveTo>
                  <a:lnTo>
                    <a:pt x="14414" y="230060"/>
                  </a:lnTo>
                  <a:lnTo>
                    <a:pt x="4152" y="230060"/>
                  </a:lnTo>
                  <a:lnTo>
                    <a:pt x="0" y="234213"/>
                  </a:lnTo>
                  <a:lnTo>
                    <a:pt x="0" y="256857"/>
                  </a:lnTo>
                  <a:lnTo>
                    <a:pt x="4152" y="261010"/>
                  </a:lnTo>
                  <a:lnTo>
                    <a:pt x="14414" y="261010"/>
                  </a:lnTo>
                  <a:lnTo>
                    <a:pt x="18567" y="256857"/>
                  </a:lnTo>
                  <a:lnTo>
                    <a:pt x="18567" y="251726"/>
                  </a:lnTo>
                  <a:lnTo>
                    <a:pt x="18567" y="234213"/>
                  </a:lnTo>
                  <a:close/>
                </a:path>
                <a:path w="1524635" h="263525">
                  <a:moveTo>
                    <a:pt x="18567" y="61671"/>
                  </a:moveTo>
                  <a:lnTo>
                    <a:pt x="14414" y="57518"/>
                  </a:lnTo>
                  <a:lnTo>
                    <a:pt x="4152" y="57518"/>
                  </a:lnTo>
                  <a:lnTo>
                    <a:pt x="0" y="61671"/>
                  </a:lnTo>
                  <a:lnTo>
                    <a:pt x="0" y="84315"/>
                  </a:lnTo>
                  <a:lnTo>
                    <a:pt x="4152" y="88468"/>
                  </a:lnTo>
                  <a:lnTo>
                    <a:pt x="9283" y="88468"/>
                  </a:lnTo>
                  <a:lnTo>
                    <a:pt x="14414" y="88468"/>
                  </a:lnTo>
                  <a:lnTo>
                    <a:pt x="18567" y="84315"/>
                  </a:lnTo>
                  <a:lnTo>
                    <a:pt x="18567" y="61671"/>
                  </a:lnTo>
                  <a:close/>
                </a:path>
                <a:path w="1524635" h="263525">
                  <a:moveTo>
                    <a:pt x="55702" y="176695"/>
                  </a:moveTo>
                  <a:lnTo>
                    <a:pt x="51549" y="172542"/>
                  </a:lnTo>
                  <a:lnTo>
                    <a:pt x="41287" y="172542"/>
                  </a:lnTo>
                  <a:lnTo>
                    <a:pt x="37134" y="176695"/>
                  </a:lnTo>
                  <a:lnTo>
                    <a:pt x="37134" y="199339"/>
                  </a:lnTo>
                  <a:lnTo>
                    <a:pt x="41287" y="203492"/>
                  </a:lnTo>
                  <a:lnTo>
                    <a:pt x="46418" y="203492"/>
                  </a:lnTo>
                  <a:lnTo>
                    <a:pt x="51549" y="203492"/>
                  </a:lnTo>
                  <a:lnTo>
                    <a:pt x="55702" y="199339"/>
                  </a:lnTo>
                  <a:lnTo>
                    <a:pt x="55702" y="176695"/>
                  </a:lnTo>
                  <a:close/>
                </a:path>
                <a:path w="1524635" h="263525">
                  <a:moveTo>
                    <a:pt x="55702" y="119189"/>
                  </a:moveTo>
                  <a:lnTo>
                    <a:pt x="51549" y="115036"/>
                  </a:lnTo>
                  <a:lnTo>
                    <a:pt x="41287" y="115036"/>
                  </a:lnTo>
                  <a:lnTo>
                    <a:pt x="37134" y="119189"/>
                  </a:lnTo>
                  <a:lnTo>
                    <a:pt x="37134" y="141833"/>
                  </a:lnTo>
                  <a:lnTo>
                    <a:pt x="41287" y="145986"/>
                  </a:lnTo>
                  <a:lnTo>
                    <a:pt x="46418" y="145986"/>
                  </a:lnTo>
                  <a:lnTo>
                    <a:pt x="51549" y="145986"/>
                  </a:lnTo>
                  <a:lnTo>
                    <a:pt x="55702" y="141833"/>
                  </a:lnTo>
                  <a:lnTo>
                    <a:pt x="55702" y="119189"/>
                  </a:lnTo>
                  <a:close/>
                </a:path>
                <a:path w="1524635" h="263525">
                  <a:moveTo>
                    <a:pt x="55702" y="4152"/>
                  </a:moveTo>
                  <a:lnTo>
                    <a:pt x="51549" y="0"/>
                  </a:lnTo>
                  <a:lnTo>
                    <a:pt x="41287" y="0"/>
                  </a:lnTo>
                  <a:lnTo>
                    <a:pt x="37134" y="4152"/>
                  </a:lnTo>
                  <a:lnTo>
                    <a:pt x="37134" y="26797"/>
                  </a:lnTo>
                  <a:lnTo>
                    <a:pt x="41287" y="30949"/>
                  </a:lnTo>
                  <a:lnTo>
                    <a:pt x="46418" y="30949"/>
                  </a:lnTo>
                  <a:lnTo>
                    <a:pt x="51549" y="30949"/>
                  </a:lnTo>
                  <a:lnTo>
                    <a:pt x="55702" y="26797"/>
                  </a:lnTo>
                  <a:lnTo>
                    <a:pt x="55702" y="4152"/>
                  </a:lnTo>
                  <a:close/>
                </a:path>
                <a:path w="1524635" h="263525">
                  <a:moveTo>
                    <a:pt x="92837" y="176695"/>
                  </a:moveTo>
                  <a:lnTo>
                    <a:pt x="88684" y="172542"/>
                  </a:lnTo>
                  <a:lnTo>
                    <a:pt x="78422" y="172542"/>
                  </a:lnTo>
                  <a:lnTo>
                    <a:pt x="74269" y="176695"/>
                  </a:lnTo>
                  <a:lnTo>
                    <a:pt x="74269" y="199339"/>
                  </a:lnTo>
                  <a:lnTo>
                    <a:pt x="78422" y="203492"/>
                  </a:lnTo>
                  <a:lnTo>
                    <a:pt x="83553" y="203492"/>
                  </a:lnTo>
                  <a:lnTo>
                    <a:pt x="88684" y="203492"/>
                  </a:lnTo>
                  <a:lnTo>
                    <a:pt x="92837" y="199339"/>
                  </a:lnTo>
                  <a:lnTo>
                    <a:pt x="92837" y="176695"/>
                  </a:lnTo>
                  <a:close/>
                </a:path>
                <a:path w="1524635" h="263525">
                  <a:moveTo>
                    <a:pt x="240461" y="112471"/>
                  </a:moveTo>
                  <a:lnTo>
                    <a:pt x="236308" y="108318"/>
                  </a:lnTo>
                  <a:lnTo>
                    <a:pt x="226047" y="108318"/>
                  </a:lnTo>
                  <a:lnTo>
                    <a:pt x="221894" y="112471"/>
                  </a:lnTo>
                  <a:lnTo>
                    <a:pt x="221894" y="135115"/>
                  </a:lnTo>
                  <a:lnTo>
                    <a:pt x="226047" y="139268"/>
                  </a:lnTo>
                  <a:lnTo>
                    <a:pt x="231178" y="139268"/>
                  </a:lnTo>
                  <a:lnTo>
                    <a:pt x="236308" y="139268"/>
                  </a:lnTo>
                  <a:lnTo>
                    <a:pt x="240461" y="135115"/>
                  </a:lnTo>
                  <a:lnTo>
                    <a:pt x="240461" y="112471"/>
                  </a:lnTo>
                  <a:close/>
                </a:path>
                <a:path w="1524635" h="263525">
                  <a:moveTo>
                    <a:pt x="281978" y="227495"/>
                  </a:moveTo>
                  <a:lnTo>
                    <a:pt x="277825" y="223342"/>
                  </a:lnTo>
                  <a:lnTo>
                    <a:pt x="267563" y="223342"/>
                  </a:lnTo>
                  <a:lnTo>
                    <a:pt x="263410" y="227495"/>
                  </a:lnTo>
                  <a:lnTo>
                    <a:pt x="263410" y="250139"/>
                  </a:lnTo>
                  <a:lnTo>
                    <a:pt x="267563" y="254292"/>
                  </a:lnTo>
                  <a:lnTo>
                    <a:pt x="272694" y="254292"/>
                  </a:lnTo>
                  <a:lnTo>
                    <a:pt x="277825" y="254292"/>
                  </a:lnTo>
                  <a:lnTo>
                    <a:pt x="281978" y="250139"/>
                  </a:lnTo>
                  <a:lnTo>
                    <a:pt x="281978" y="227495"/>
                  </a:lnTo>
                  <a:close/>
                </a:path>
                <a:path w="1524635" h="263525">
                  <a:moveTo>
                    <a:pt x="281978" y="169989"/>
                  </a:moveTo>
                  <a:lnTo>
                    <a:pt x="277825" y="165836"/>
                  </a:lnTo>
                  <a:lnTo>
                    <a:pt x="267563" y="165836"/>
                  </a:lnTo>
                  <a:lnTo>
                    <a:pt x="263410" y="169989"/>
                  </a:lnTo>
                  <a:lnTo>
                    <a:pt x="263410" y="192633"/>
                  </a:lnTo>
                  <a:lnTo>
                    <a:pt x="267563" y="196786"/>
                  </a:lnTo>
                  <a:lnTo>
                    <a:pt x="272694" y="196786"/>
                  </a:lnTo>
                  <a:lnTo>
                    <a:pt x="277825" y="196786"/>
                  </a:lnTo>
                  <a:lnTo>
                    <a:pt x="281978" y="192633"/>
                  </a:lnTo>
                  <a:lnTo>
                    <a:pt x="281978" y="169989"/>
                  </a:lnTo>
                  <a:close/>
                </a:path>
                <a:path w="1524635" h="263525">
                  <a:moveTo>
                    <a:pt x="332257" y="181076"/>
                  </a:moveTo>
                  <a:lnTo>
                    <a:pt x="328104" y="176923"/>
                  </a:lnTo>
                  <a:lnTo>
                    <a:pt x="317842" y="176923"/>
                  </a:lnTo>
                  <a:lnTo>
                    <a:pt x="313690" y="181076"/>
                  </a:lnTo>
                  <a:lnTo>
                    <a:pt x="313690" y="199339"/>
                  </a:lnTo>
                  <a:lnTo>
                    <a:pt x="317842" y="203492"/>
                  </a:lnTo>
                  <a:lnTo>
                    <a:pt x="322973" y="203492"/>
                  </a:lnTo>
                  <a:lnTo>
                    <a:pt x="328104" y="203492"/>
                  </a:lnTo>
                  <a:lnTo>
                    <a:pt x="332257" y="199339"/>
                  </a:lnTo>
                  <a:lnTo>
                    <a:pt x="332257" y="181076"/>
                  </a:lnTo>
                  <a:close/>
                </a:path>
                <a:path w="1524635" h="263525">
                  <a:moveTo>
                    <a:pt x="504177" y="172313"/>
                  </a:moveTo>
                  <a:lnTo>
                    <a:pt x="500024" y="168160"/>
                  </a:lnTo>
                  <a:lnTo>
                    <a:pt x="489762" y="168160"/>
                  </a:lnTo>
                  <a:lnTo>
                    <a:pt x="485609" y="172313"/>
                  </a:lnTo>
                  <a:lnTo>
                    <a:pt x="485609" y="194957"/>
                  </a:lnTo>
                  <a:lnTo>
                    <a:pt x="489762" y="199110"/>
                  </a:lnTo>
                  <a:lnTo>
                    <a:pt x="500024" y="199110"/>
                  </a:lnTo>
                  <a:lnTo>
                    <a:pt x="504177" y="194957"/>
                  </a:lnTo>
                  <a:lnTo>
                    <a:pt x="504177" y="189826"/>
                  </a:lnTo>
                  <a:lnTo>
                    <a:pt x="504177" y="172313"/>
                  </a:lnTo>
                  <a:close/>
                </a:path>
                <a:path w="1524635" h="263525">
                  <a:moveTo>
                    <a:pt x="504177" y="48526"/>
                  </a:moveTo>
                  <a:lnTo>
                    <a:pt x="500024" y="44373"/>
                  </a:lnTo>
                  <a:lnTo>
                    <a:pt x="489762" y="44373"/>
                  </a:lnTo>
                  <a:lnTo>
                    <a:pt x="485609" y="48526"/>
                  </a:lnTo>
                  <a:lnTo>
                    <a:pt x="485609" y="71170"/>
                  </a:lnTo>
                  <a:lnTo>
                    <a:pt x="489762" y="75323"/>
                  </a:lnTo>
                  <a:lnTo>
                    <a:pt x="494893" y="75323"/>
                  </a:lnTo>
                  <a:lnTo>
                    <a:pt x="500024" y="75323"/>
                  </a:lnTo>
                  <a:lnTo>
                    <a:pt x="504177" y="71170"/>
                  </a:lnTo>
                  <a:lnTo>
                    <a:pt x="504177" y="48526"/>
                  </a:lnTo>
                  <a:close/>
                </a:path>
                <a:path w="1524635" h="263525">
                  <a:moveTo>
                    <a:pt x="541312" y="234213"/>
                  </a:moveTo>
                  <a:lnTo>
                    <a:pt x="537159" y="230060"/>
                  </a:lnTo>
                  <a:lnTo>
                    <a:pt x="526897" y="230060"/>
                  </a:lnTo>
                  <a:lnTo>
                    <a:pt x="522744" y="234213"/>
                  </a:lnTo>
                  <a:lnTo>
                    <a:pt x="522744" y="256857"/>
                  </a:lnTo>
                  <a:lnTo>
                    <a:pt x="526897" y="261010"/>
                  </a:lnTo>
                  <a:lnTo>
                    <a:pt x="532028" y="261010"/>
                  </a:lnTo>
                  <a:lnTo>
                    <a:pt x="537159" y="261010"/>
                  </a:lnTo>
                  <a:lnTo>
                    <a:pt x="541312" y="256857"/>
                  </a:lnTo>
                  <a:lnTo>
                    <a:pt x="541312" y="234213"/>
                  </a:lnTo>
                  <a:close/>
                </a:path>
                <a:path w="1524635" h="263525">
                  <a:moveTo>
                    <a:pt x="541312" y="110426"/>
                  </a:moveTo>
                  <a:lnTo>
                    <a:pt x="537159" y="106273"/>
                  </a:lnTo>
                  <a:lnTo>
                    <a:pt x="526897" y="106273"/>
                  </a:lnTo>
                  <a:lnTo>
                    <a:pt x="522744" y="110426"/>
                  </a:lnTo>
                  <a:lnTo>
                    <a:pt x="522744" y="133070"/>
                  </a:lnTo>
                  <a:lnTo>
                    <a:pt x="526897" y="137223"/>
                  </a:lnTo>
                  <a:lnTo>
                    <a:pt x="532028" y="137223"/>
                  </a:lnTo>
                  <a:lnTo>
                    <a:pt x="537159" y="137223"/>
                  </a:lnTo>
                  <a:lnTo>
                    <a:pt x="541312" y="133070"/>
                  </a:lnTo>
                  <a:lnTo>
                    <a:pt x="541312" y="110426"/>
                  </a:lnTo>
                  <a:close/>
                </a:path>
                <a:path w="1524635" h="263525">
                  <a:moveTo>
                    <a:pt x="578446" y="110426"/>
                  </a:moveTo>
                  <a:lnTo>
                    <a:pt x="574294" y="106273"/>
                  </a:lnTo>
                  <a:lnTo>
                    <a:pt x="564032" y="106273"/>
                  </a:lnTo>
                  <a:lnTo>
                    <a:pt x="559879" y="110426"/>
                  </a:lnTo>
                  <a:lnTo>
                    <a:pt x="559879" y="133070"/>
                  </a:lnTo>
                  <a:lnTo>
                    <a:pt x="564032" y="137223"/>
                  </a:lnTo>
                  <a:lnTo>
                    <a:pt x="569163" y="137223"/>
                  </a:lnTo>
                  <a:lnTo>
                    <a:pt x="574294" y="137223"/>
                  </a:lnTo>
                  <a:lnTo>
                    <a:pt x="578446" y="133070"/>
                  </a:lnTo>
                  <a:lnTo>
                    <a:pt x="578446" y="110426"/>
                  </a:lnTo>
                  <a:close/>
                </a:path>
                <a:path w="1524635" h="263525">
                  <a:moveTo>
                    <a:pt x="723544" y="234213"/>
                  </a:moveTo>
                  <a:lnTo>
                    <a:pt x="719391" y="230060"/>
                  </a:lnTo>
                  <a:lnTo>
                    <a:pt x="709129" y="230060"/>
                  </a:lnTo>
                  <a:lnTo>
                    <a:pt x="704977" y="234213"/>
                  </a:lnTo>
                  <a:lnTo>
                    <a:pt x="704977" y="256857"/>
                  </a:lnTo>
                  <a:lnTo>
                    <a:pt x="709129" y="261010"/>
                  </a:lnTo>
                  <a:lnTo>
                    <a:pt x="719391" y="261010"/>
                  </a:lnTo>
                  <a:lnTo>
                    <a:pt x="723544" y="256857"/>
                  </a:lnTo>
                  <a:lnTo>
                    <a:pt x="723544" y="251726"/>
                  </a:lnTo>
                  <a:lnTo>
                    <a:pt x="723544" y="234213"/>
                  </a:lnTo>
                  <a:close/>
                </a:path>
                <a:path w="1524635" h="263525">
                  <a:moveTo>
                    <a:pt x="760679" y="176695"/>
                  </a:moveTo>
                  <a:lnTo>
                    <a:pt x="756526" y="172542"/>
                  </a:lnTo>
                  <a:lnTo>
                    <a:pt x="746264" y="172542"/>
                  </a:lnTo>
                  <a:lnTo>
                    <a:pt x="742111" y="176695"/>
                  </a:lnTo>
                  <a:lnTo>
                    <a:pt x="742111" y="199339"/>
                  </a:lnTo>
                  <a:lnTo>
                    <a:pt x="746264" y="203492"/>
                  </a:lnTo>
                  <a:lnTo>
                    <a:pt x="751395" y="203492"/>
                  </a:lnTo>
                  <a:lnTo>
                    <a:pt x="756526" y="203492"/>
                  </a:lnTo>
                  <a:lnTo>
                    <a:pt x="760679" y="199339"/>
                  </a:lnTo>
                  <a:lnTo>
                    <a:pt x="760679" y="176695"/>
                  </a:lnTo>
                  <a:close/>
                </a:path>
                <a:path w="1524635" h="263525">
                  <a:moveTo>
                    <a:pt x="760679" y="123571"/>
                  </a:moveTo>
                  <a:lnTo>
                    <a:pt x="756526" y="119418"/>
                  </a:lnTo>
                  <a:lnTo>
                    <a:pt x="746264" y="119418"/>
                  </a:lnTo>
                  <a:lnTo>
                    <a:pt x="742111" y="123571"/>
                  </a:lnTo>
                  <a:lnTo>
                    <a:pt x="742111" y="141833"/>
                  </a:lnTo>
                  <a:lnTo>
                    <a:pt x="746264" y="145986"/>
                  </a:lnTo>
                  <a:lnTo>
                    <a:pt x="751395" y="145986"/>
                  </a:lnTo>
                  <a:lnTo>
                    <a:pt x="756526" y="145986"/>
                  </a:lnTo>
                  <a:lnTo>
                    <a:pt x="760679" y="141833"/>
                  </a:lnTo>
                  <a:lnTo>
                    <a:pt x="760679" y="123571"/>
                  </a:lnTo>
                  <a:close/>
                </a:path>
                <a:path w="1524635" h="263525">
                  <a:moveTo>
                    <a:pt x="795350" y="207645"/>
                  </a:moveTo>
                  <a:lnTo>
                    <a:pt x="791197" y="203492"/>
                  </a:lnTo>
                  <a:lnTo>
                    <a:pt x="780935" y="203492"/>
                  </a:lnTo>
                  <a:lnTo>
                    <a:pt x="776782" y="207645"/>
                  </a:lnTo>
                  <a:lnTo>
                    <a:pt x="776782" y="225907"/>
                  </a:lnTo>
                  <a:lnTo>
                    <a:pt x="780935" y="230060"/>
                  </a:lnTo>
                  <a:lnTo>
                    <a:pt x="786066" y="230060"/>
                  </a:lnTo>
                  <a:lnTo>
                    <a:pt x="791197" y="230060"/>
                  </a:lnTo>
                  <a:lnTo>
                    <a:pt x="795350" y="225907"/>
                  </a:lnTo>
                  <a:lnTo>
                    <a:pt x="795350" y="207645"/>
                  </a:lnTo>
                  <a:close/>
                </a:path>
                <a:path w="1524635" h="263525">
                  <a:moveTo>
                    <a:pt x="1092517" y="234213"/>
                  </a:moveTo>
                  <a:lnTo>
                    <a:pt x="1088364" y="230060"/>
                  </a:lnTo>
                  <a:lnTo>
                    <a:pt x="1078103" y="230060"/>
                  </a:lnTo>
                  <a:lnTo>
                    <a:pt x="1073950" y="234213"/>
                  </a:lnTo>
                  <a:lnTo>
                    <a:pt x="1073950" y="256857"/>
                  </a:lnTo>
                  <a:lnTo>
                    <a:pt x="1078103" y="261010"/>
                  </a:lnTo>
                  <a:lnTo>
                    <a:pt x="1088364" y="261010"/>
                  </a:lnTo>
                  <a:lnTo>
                    <a:pt x="1092517" y="256857"/>
                  </a:lnTo>
                  <a:lnTo>
                    <a:pt x="1092517" y="251726"/>
                  </a:lnTo>
                  <a:lnTo>
                    <a:pt x="1092517" y="234213"/>
                  </a:lnTo>
                  <a:close/>
                </a:path>
                <a:path w="1524635" h="263525">
                  <a:moveTo>
                    <a:pt x="1166787" y="181076"/>
                  </a:moveTo>
                  <a:lnTo>
                    <a:pt x="1162634" y="176923"/>
                  </a:lnTo>
                  <a:lnTo>
                    <a:pt x="1152372" y="176923"/>
                  </a:lnTo>
                  <a:lnTo>
                    <a:pt x="1148219" y="181076"/>
                  </a:lnTo>
                  <a:lnTo>
                    <a:pt x="1148219" y="199339"/>
                  </a:lnTo>
                  <a:lnTo>
                    <a:pt x="1152372" y="203492"/>
                  </a:lnTo>
                  <a:lnTo>
                    <a:pt x="1157503" y="203492"/>
                  </a:lnTo>
                  <a:lnTo>
                    <a:pt x="1162634" y="203492"/>
                  </a:lnTo>
                  <a:lnTo>
                    <a:pt x="1166787" y="199339"/>
                  </a:lnTo>
                  <a:lnTo>
                    <a:pt x="1166787" y="181076"/>
                  </a:lnTo>
                  <a:close/>
                </a:path>
                <a:path w="1524635" h="263525">
                  <a:moveTo>
                    <a:pt x="1316609" y="245313"/>
                  </a:moveTo>
                  <a:lnTo>
                    <a:pt x="1312456" y="241160"/>
                  </a:lnTo>
                  <a:lnTo>
                    <a:pt x="1302194" y="241160"/>
                  </a:lnTo>
                  <a:lnTo>
                    <a:pt x="1298041" y="245313"/>
                  </a:lnTo>
                  <a:lnTo>
                    <a:pt x="1298041" y="259194"/>
                  </a:lnTo>
                  <a:lnTo>
                    <a:pt x="1302194" y="263347"/>
                  </a:lnTo>
                  <a:lnTo>
                    <a:pt x="1312456" y="263347"/>
                  </a:lnTo>
                  <a:lnTo>
                    <a:pt x="1316609" y="259194"/>
                  </a:lnTo>
                  <a:lnTo>
                    <a:pt x="1316609" y="254063"/>
                  </a:lnTo>
                  <a:lnTo>
                    <a:pt x="1316609" y="245313"/>
                  </a:lnTo>
                  <a:close/>
                </a:path>
                <a:path w="1524635" h="263525">
                  <a:moveTo>
                    <a:pt x="1353743" y="199720"/>
                  </a:moveTo>
                  <a:lnTo>
                    <a:pt x="1349590" y="195567"/>
                  </a:lnTo>
                  <a:lnTo>
                    <a:pt x="1339329" y="195567"/>
                  </a:lnTo>
                  <a:lnTo>
                    <a:pt x="1335176" y="199720"/>
                  </a:lnTo>
                  <a:lnTo>
                    <a:pt x="1335176" y="217982"/>
                  </a:lnTo>
                  <a:lnTo>
                    <a:pt x="1339329" y="222135"/>
                  </a:lnTo>
                  <a:lnTo>
                    <a:pt x="1344460" y="222135"/>
                  </a:lnTo>
                  <a:lnTo>
                    <a:pt x="1349590" y="222135"/>
                  </a:lnTo>
                  <a:lnTo>
                    <a:pt x="1353743" y="217982"/>
                  </a:lnTo>
                  <a:lnTo>
                    <a:pt x="1353743" y="199720"/>
                  </a:lnTo>
                  <a:close/>
                </a:path>
                <a:path w="1524635" h="263525">
                  <a:moveTo>
                    <a:pt x="1390878" y="199720"/>
                  </a:moveTo>
                  <a:lnTo>
                    <a:pt x="1386725" y="195567"/>
                  </a:lnTo>
                  <a:lnTo>
                    <a:pt x="1376464" y="195567"/>
                  </a:lnTo>
                  <a:lnTo>
                    <a:pt x="1372311" y="199720"/>
                  </a:lnTo>
                  <a:lnTo>
                    <a:pt x="1372311" y="217982"/>
                  </a:lnTo>
                  <a:lnTo>
                    <a:pt x="1376464" y="222135"/>
                  </a:lnTo>
                  <a:lnTo>
                    <a:pt x="1381594" y="222135"/>
                  </a:lnTo>
                  <a:lnTo>
                    <a:pt x="1386725" y="222135"/>
                  </a:lnTo>
                  <a:lnTo>
                    <a:pt x="1390878" y="217982"/>
                  </a:lnTo>
                  <a:lnTo>
                    <a:pt x="1390878" y="199720"/>
                  </a:lnTo>
                  <a:close/>
                </a:path>
                <a:path w="1524635" h="263525">
                  <a:moveTo>
                    <a:pt x="1390878" y="150418"/>
                  </a:moveTo>
                  <a:lnTo>
                    <a:pt x="1386725" y="146265"/>
                  </a:lnTo>
                  <a:lnTo>
                    <a:pt x="1376464" y="146265"/>
                  </a:lnTo>
                  <a:lnTo>
                    <a:pt x="1372311" y="150418"/>
                  </a:lnTo>
                  <a:lnTo>
                    <a:pt x="1372311" y="168681"/>
                  </a:lnTo>
                  <a:lnTo>
                    <a:pt x="1376464" y="172834"/>
                  </a:lnTo>
                  <a:lnTo>
                    <a:pt x="1381594" y="172834"/>
                  </a:lnTo>
                  <a:lnTo>
                    <a:pt x="1386725" y="172834"/>
                  </a:lnTo>
                  <a:lnTo>
                    <a:pt x="1390878" y="168681"/>
                  </a:lnTo>
                  <a:lnTo>
                    <a:pt x="1390878" y="150418"/>
                  </a:lnTo>
                  <a:close/>
                </a:path>
                <a:path w="1524635" h="263525">
                  <a:moveTo>
                    <a:pt x="1450187" y="234213"/>
                  </a:moveTo>
                  <a:lnTo>
                    <a:pt x="1446034" y="230060"/>
                  </a:lnTo>
                  <a:lnTo>
                    <a:pt x="1435773" y="230060"/>
                  </a:lnTo>
                  <a:lnTo>
                    <a:pt x="1431620" y="234213"/>
                  </a:lnTo>
                  <a:lnTo>
                    <a:pt x="1431620" y="256857"/>
                  </a:lnTo>
                  <a:lnTo>
                    <a:pt x="1435773" y="261010"/>
                  </a:lnTo>
                  <a:lnTo>
                    <a:pt x="1446034" y="261010"/>
                  </a:lnTo>
                  <a:lnTo>
                    <a:pt x="1450187" y="256857"/>
                  </a:lnTo>
                  <a:lnTo>
                    <a:pt x="1450187" y="251726"/>
                  </a:lnTo>
                  <a:lnTo>
                    <a:pt x="1450187" y="234213"/>
                  </a:lnTo>
                  <a:close/>
                </a:path>
                <a:path w="1524635" h="263525">
                  <a:moveTo>
                    <a:pt x="1450187" y="176695"/>
                  </a:moveTo>
                  <a:lnTo>
                    <a:pt x="1446034" y="172542"/>
                  </a:lnTo>
                  <a:lnTo>
                    <a:pt x="1435773" y="172542"/>
                  </a:lnTo>
                  <a:lnTo>
                    <a:pt x="1431620" y="176695"/>
                  </a:lnTo>
                  <a:lnTo>
                    <a:pt x="1431620" y="199339"/>
                  </a:lnTo>
                  <a:lnTo>
                    <a:pt x="1435773" y="203492"/>
                  </a:lnTo>
                  <a:lnTo>
                    <a:pt x="1446034" y="203492"/>
                  </a:lnTo>
                  <a:lnTo>
                    <a:pt x="1450187" y="199339"/>
                  </a:lnTo>
                  <a:lnTo>
                    <a:pt x="1450187" y="194208"/>
                  </a:lnTo>
                  <a:lnTo>
                    <a:pt x="1450187" y="176695"/>
                  </a:lnTo>
                  <a:close/>
                </a:path>
                <a:path w="1524635" h="263525">
                  <a:moveTo>
                    <a:pt x="1450187" y="70434"/>
                  </a:moveTo>
                  <a:lnTo>
                    <a:pt x="1446034" y="66281"/>
                  </a:lnTo>
                  <a:lnTo>
                    <a:pt x="1435773" y="66281"/>
                  </a:lnTo>
                  <a:lnTo>
                    <a:pt x="1431620" y="70434"/>
                  </a:lnTo>
                  <a:lnTo>
                    <a:pt x="1431620" y="88696"/>
                  </a:lnTo>
                  <a:lnTo>
                    <a:pt x="1435773" y="92849"/>
                  </a:lnTo>
                  <a:lnTo>
                    <a:pt x="1440903" y="92849"/>
                  </a:lnTo>
                  <a:lnTo>
                    <a:pt x="1446034" y="92849"/>
                  </a:lnTo>
                  <a:lnTo>
                    <a:pt x="1450187" y="88696"/>
                  </a:lnTo>
                  <a:lnTo>
                    <a:pt x="1450187" y="70434"/>
                  </a:lnTo>
                  <a:close/>
                </a:path>
                <a:path w="1524635" h="263525">
                  <a:moveTo>
                    <a:pt x="1487322" y="123571"/>
                  </a:moveTo>
                  <a:lnTo>
                    <a:pt x="1483169" y="119418"/>
                  </a:lnTo>
                  <a:lnTo>
                    <a:pt x="1472907" y="119418"/>
                  </a:lnTo>
                  <a:lnTo>
                    <a:pt x="1468755" y="123571"/>
                  </a:lnTo>
                  <a:lnTo>
                    <a:pt x="1468755" y="141833"/>
                  </a:lnTo>
                  <a:lnTo>
                    <a:pt x="1472907" y="145986"/>
                  </a:lnTo>
                  <a:lnTo>
                    <a:pt x="1478038" y="145986"/>
                  </a:lnTo>
                  <a:lnTo>
                    <a:pt x="1483169" y="145986"/>
                  </a:lnTo>
                  <a:lnTo>
                    <a:pt x="1487322" y="141833"/>
                  </a:lnTo>
                  <a:lnTo>
                    <a:pt x="1487322" y="123571"/>
                  </a:lnTo>
                  <a:close/>
                </a:path>
                <a:path w="1524635" h="263525">
                  <a:moveTo>
                    <a:pt x="1524457" y="176695"/>
                  </a:moveTo>
                  <a:lnTo>
                    <a:pt x="1520304" y="172542"/>
                  </a:lnTo>
                  <a:lnTo>
                    <a:pt x="1510042" y="172542"/>
                  </a:lnTo>
                  <a:lnTo>
                    <a:pt x="1505889" y="176695"/>
                  </a:lnTo>
                  <a:lnTo>
                    <a:pt x="1505889" y="199339"/>
                  </a:lnTo>
                  <a:lnTo>
                    <a:pt x="1510042" y="203492"/>
                  </a:lnTo>
                  <a:lnTo>
                    <a:pt x="1515173" y="203492"/>
                  </a:lnTo>
                  <a:lnTo>
                    <a:pt x="1520304" y="203492"/>
                  </a:lnTo>
                  <a:lnTo>
                    <a:pt x="1524457" y="199339"/>
                  </a:lnTo>
                  <a:lnTo>
                    <a:pt x="1524457" y="176695"/>
                  </a:lnTo>
                  <a:close/>
                </a:path>
                <a:path w="1524635" h="263525">
                  <a:moveTo>
                    <a:pt x="1524457" y="123571"/>
                  </a:moveTo>
                  <a:lnTo>
                    <a:pt x="1520304" y="119418"/>
                  </a:lnTo>
                  <a:lnTo>
                    <a:pt x="1510042" y="119418"/>
                  </a:lnTo>
                  <a:lnTo>
                    <a:pt x="1505889" y="123571"/>
                  </a:lnTo>
                  <a:lnTo>
                    <a:pt x="1505889" y="141833"/>
                  </a:lnTo>
                  <a:lnTo>
                    <a:pt x="1510042" y="145986"/>
                  </a:lnTo>
                  <a:lnTo>
                    <a:pt x="1515173" y="145986"/>
                  </a:lnTo>
                  <a:lnTo>
                    <a:pt x="1520304" y="145986"/>
                  </a:lnTo>
                  <a:lnTo>
                    <a:pt x="1524457" y="141833"/>
                  </a:lnTo>
                  <a:lnTo>
                    <a:pt x="1524457" y="123571"/>
                  </a:lnTo>
                  <a:close/>
                </a:path>
              </a:pathLst>
            </a:custGeom>
            <a:solidFill>
              <a:srgbClr val="FFE003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66657" y="547581"/>
              <a:ext cx="19050" cy="26670"/>
            </a:xfrm>
            <a:custGeom>
              <a:avLst/>
              <a:gdLst/>
              <a:ahLst/>
              <a:cxnLst/>
              <a:rect l="l" t="t" r="r" b="b"/>
              <a:pathLst>
                <a:path w="19050" h="26670">
                  <a:moveTo>
                    <a:pt x="14414" y="0"/>
                  </a:moveTo>
                  <a:lnTo>
                    <a:pt x="4152" y="0"/>
                  </a:lnTo>
                  <a:lnTo>
                    <a:pt x="0" y="4152"/>
                  </a:lnTo>
                  <a:lnTo>
                    <a:pt x="0" y="22415"/>
                  </a:lnTo>
                  <a:lnTo>
                    <a:pt x="4152" y="26568"/>
                  </a:lnTo>
                  <a:lnTo>
                    <a:pt x="9283" y="26568"/>
                  </a:lnTo>
                  <a:lnTo>
                    <a:pt x="14414" y="26568"/>
                  </a:lnTo>
                  <a:lnTo>
                    <a:pt x="18567" y="22415"/>
                  </a:lnTo>
                  <a:lnTo>
                    <a:pt x="18567" y="4152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38723" y="306789"/>
              <a:ext cx="1957705" cy="650875"/>
            </a:xfrm>
            <a:custGeom>
              <a:avLst/>
              <a:gdLst/>
              <a:ahLst/>
              <a:cxnLst/>
              <a:rect l="l" t="t" r="r" b="b"/>
              <a:pathLst>
                <a:path w="1957705" h="650875">
                  <a:moveTo>
                    <a:pt x="0" y="650544"/>
                  </a:moveTo>
                  <a:lnTo>
                    <a:pt x="283895" y="650544"/>
                  </a:lnTo>
                  <a:lnTo>
                    <a:pt x="283895" y="0"/>
                  </a:lnTo>
                  <a:lnTo>
                    <a:pt x="444131" y="0"/>
                  </a:lnTo>
                  <a:lnTo>
                    <a:pt x="444842" y="246989"/>
                  </a:lnTo>
                  <a:lnTo>
                    <a:pt x="511289" y="246989"/>
                  </a:lnTo>
                  <a:lnTo>
                    <a:pt x="511289" y="119646"/>
                  </a:lnTo>
                  <a:lnTo>
                    <a:pt x="636790" y="119646"/>
                  </a:lnTo>
                  <a:lnTo>
                    <a:pt x="636790" y="179463"/>
                  </a:lnTo>
                  <a:lnTo>
                    <a:pt x="679945" y="179463"/>
                  </a:lnTo>
                  <a:lnTo>
                    <a:pt x="679945" y="263753"/>
                  </a:lnTo>
                  <a:lnTo>
                    <a:pt x="771906" y="263753"/>
                  </a:lnTo>
                  <a:lnTo>
                    <a:pt x="771906" y="46164"/>
                  </a:lnTo>
                  <a:lnTo>
                    <a:pt x="929640" y="46164"/>
                  </a:lnTo>
                  <a:lnTo>
                    <a:pt x="929640" y="246989"/>
                  </a:lnTo>
                  <a:lnTo>
                    <a:pt x="999769" y="246989"/>
                  </a:lnTo>
                  <a:lnTo>
                    <a:pt x="999769" y="135000"/>
                  </a:lnTo>
                  <a:lnTo>
                    <a:pt x="1099756" y="135000"/>
                  </a:lnTo>
                  <a:lnTo>
                    <a:pt x="1099756" y="215620"/>
                  </a:lnTo>
                  <a:lnTo>
                    <a:pt x="1167765" y="215620"/>
                  </a:lnTo>
                  <a:lnTo>
                    <a:pt x="1167765" y="280758"/>
                  </a:lnTo>
                  <a:lnTo>
                    <a:pt x="1361655" y="280758"/>
                  </a:lnTo>
                  <a:lnTo>
                    <a:pt x="1361655" y="189598"/>
                  </a:lnTo>
                  <a:lnTo>
                    <a:pt x="1517789" y="189598"/>
                  </a:lnTo>
                  <a:lnTo>
                    <a:pt x="1517789" y="267449"/>
                  </a:lnTo>
                  <a:lnTo>
                    <a:pt x="1586115" y="267449"/>
                  </a:lnTo>
                  <a:lnTo>
                    <a:pt x="1586115" y="154368"/>
                  </a:lnTo>
                  <a:lnTo>
                    <a:pt x="1720532" y="154368"/>
                  </a:lnTo>
                  <a:lnTo>
                    <a:pt x="1720532" y="82664"/>
                  </a:lnTo>
                  <a:lnTo>
                    <a:pt x="1872856" y="82664"/>
                  </a:lnTo>
                  <a:lnTo>
                    <a:pt x="1872856" y="650544"/>
                  </a:lnTo>
                  <a:lnTo>
                    <a:pt x="1957666" y="650544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563440" y="235827"/>
              <a:ext cx="246379" cy="722630"/>
            </a:xfrm>
            <a:custGeom>
              <a:avLst/>
              <a:gdLst/>
              <a:ahLst/>
              <a:cxnLst/>
              <a:rect l="l" t="t" r="r" b="b"/>
              <a:pathLst>
                <a:path w="246379" h="722630">
                  <a:moveTo>
                    <a:pt x="160324" y="53761"/>
                  </a:moveTo>
                  <a:lnTo>
                    <a:pt x="155778" y="83035"/>
                  </a:lnTo>
                  <a:lnTo>
                    <a:pt x="180272" y="90095"/>
                  </a:lnTo>
                  <a:lnTo>
                    <a:pt x="199601" y="104683"/>
                  </a:lnTo>
                  <a:lnTo>
                    <a:pt x="212283" y="125056"/>
                  </a:lnTo>
                  <a:lnTo>
                    <a:pt x="216839" y="149468"/>
                  </a:lnTo>
                  <a:lnTo>
                    <a:pt x="216839" y="722200"/>
                  </a:lnTo>
                  <a:lnTo>
                    <a:pt x="245897" y="718073"/>
                  </a:lnTo>
                  <a:lnTo>
                    <a:pt x="245897" y="149468"/>
                  </a:lnTo>
                  <a:lnTo>
                    <a:pt x="244821" y="133826"/>
                  </a:lnTo>
                  <a:lnTo>
                    <a:pt x="219773" y="85054"/>
                  </a:lnTo>
                  <a:lnTo>
                    <a:pt x="177148" y="58304"/>
                  </a:lnTo>
                  <a:lnTo>
                    <a:pt x="160324" y="53761"/>
                  </a:lnTo>
                  <a:close/>
                </a:path>
                <a:path w="246379" h="722630">
                  <a:moveTo>
                    <a:pt x="31423" y="0"/>
                  </a:moveTo>
                  <a:lnTo>
                    <a:pt x="22583" y="2201"/>
                  </a:lnTo>
                  <a:lnTo>
                    <a:pt x="15215" y="7557"/>
                  </a:lnTo>
                  <a:lnTo>
                    <a:pt x="10299" y="15610"/>
                  </a:lnTo>
                  <a:lnTo>
                    <a:pt x="0" y="43893"/>
                  </a:lnTo>
                  <a:lnTo>
                    <a:pt x="7048" y="46459"/>
                  </a:lnTo>
                  <a:lnTo>
                    <a:pt x="5878" y="61805"/>
                  </a:lnTo>
                  <a:lnTo>
                    <a:pt x="12482" y="76958"/>
                  </a:lnTo>
                  <a:lnTo>
                    <a:pt x="25741" y="90311"/>
                  </a:lnTo>
                  <a:lnTo>
                    <a:pt x="44538" y="100256"/>
                  </a:lnTo>
                  <a:lnTo>
                    <a:pt x="65332" y="104718"/>
                  </a:lnTo>
                  <a:lnTo>
                    <a:pt x="84069" y="103012"/>
                  </a:lnTo>
                  <a:lnTo>
                    <a:pt x="98865" y="95648"/>
                  </a:lnTo>
                  <a:lnTo>
                    <a:pt x="101869" y="91459"/>
                  </a:lnTo>
                  <a:lnTo>
                    <a:pt x="64348" y="91459"/>
                  </a:lnTo>
                  <a:lnTo>
                    <a:pt x="49009" y="87975"/>
                  </a:lnTo>
                  <a:lnTo>
                    <a:pt x="35019" y="80781"/>
                  </a:lnTo>
                  <a:lnTo>
                    <a:pt x="24717" y="71343"/>
                  </a:lnTo>
                  <a:lnTo>
                    <a:pt x="19144" y="60959"/>
                  </a:lnTo>
                  <a:lnTo>
                    <a:pt x="19342" y="50929"/>
                  </a:lnTo>
                  <a:lnTo>
                    <a:pt x="159256" y="50929"/>
                  </a:lnTo>
                  <a:lnTo>
                    <a:pt x="157962" y="47500"/>
                  </a:lnTo>
                  <a:lnTo>
                    <a:pt x="153009" y="42268"/>
                  </a:lnTo>
                  <a:lnTo>
                    <a:pt x="40754" y="1412"/>
                  </a:lnTo>
                  <a:lnTo>
                    <a:pt x="31423" y="0"/>
                  </a:lnTo>
                  <a:close/>
                </a:path>
                <a:path w="246379" h="722630">
                  <a:moveTo>
                    <a:pt x="155741" y="83136"/>
                  </a:moveTo>
                  <a:lnTo>
                    <a:pt x="107835" y="83136"/>
                  </a:lnTo>
                  <a:lnTo>
                    <a:pt x="150139" y="98529"/>
                  </a:lnTo>
                  <a:lnTo>
                    <a:pt x="155741" y="83136"/>
                  </a:lnTo>
                  <a:close/>
                </a:path>
                <a:path w="246379" h="722630">
                  <a:moveTo>
                    <a:pt x="159256" y="50929"/>
                  </a:moveTo>
                  <a:lnTo>
                    <a:pt x="19342" y="50929"/>
                  </a:lnTo>
                  <a:lnTo>
                    <a:pt x="95542" y="78666"/>
                  </a:lnTo>
                  <a:lnTo>
                    <a:pt x="89246" y="86477"/>
                  </a:lnTo>
                  <a:lnTo>
                    <a:pt x="78305" y="90850"/>
                  </a:lnTo>
                  <a:lnTo>
                    <a:pt x="64348" y="91459"/>
                  </a:lnTo>
                  <a:lnTo>
                    <a:pt x="101869" y="91459"/>
                  </a:lnTo>
                  <a:lnTo>
                    <a:pt x="107835" y="83136"/>
                  </a:lnTo>
                  <a:lnTo>
                    <a:pt x="155741" y="83136"/>
                  </a:lnTo>
                  <a:lnTo>
                    <a:pt x="160324" y="53761"/>
                  </a:lnTo>
                  <a:lnTo>
                    <a:pt x="159256" y="50929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59129" y="231516"/>
              <a:ext cx="168948" cy="11334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3719219" y="289589"/>
              <a:ext cx="90170" cy="668655"/>
            </a:xfrm>
            <a:custGeom>
              <a:avLst/>
              <a:gdLst/>
              <a:ahLst/>
              <a:cxnLst/>
              <a:rect l="l" t="t" r="r" b="b"/>
              <a:pathLst>
                <a:path w="90170" h="668655">
                  <a:moveTo>
                    <a:pt x="0" y="29273"/>
                  </a:moveTo>
                  <a:lnTo>
                    <a:pt x="24494" y="36333"/>
                  </a:lnTo>
                  <a:lnTo>
                    <a:pt x="43822" y="50922"/>
                  </a:lnTo>
                  <a:lnTo>
                    <a:pt x="56505" y="71294"/>
                  </a:lnTo>
                  <a:lnTo>
                    <a:pt x="61061" y="95707"/>
                  </a:lnTo>
                  <a:lnTo>
                    <a:pt x="61061" y="668439"/>
                  </a:lnTo>
                  <a:lnTo>
                    <a:pt x="90119" y="664311"/>
                  </a:lnTo>
                  <a:lnTo>
                    <a:pt x="90119" y="95707"/>
                  </a:lnTo>
                  <a:lnTo>
                    <a:pt x="89043" y="80064"/>
                  </a:lnTo>
                  <a:lnTo>
                    <a:pt x="63995" y="31292"/>
                  </a:lnTo>
                  <a:lnTo>
                    <a:pt x="21370" y="4543"/>
                  </a:lnTo>
                  <a:lnTo>
                    <a:pt x="4546" y="0"/>
                  </a:lnTo>
                </a:path>
              </a:pathLst>
            </a:custGeom>
            <a:ln w="8623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1971" y="1638303"/>
              <a:ext cx="3356762" cy="3507484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4565030" y="2379502"/>
            <a:ext cx="4843780" cy="1807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95"/>
              </a:spcBef>
            </a:pPr>
            <a:r>
              <a:rPr sz="2900" spc="-114" dirty="0">
                <a:solidFill>
                  <a:srgbClr val="FFFFFF"/>
                </a:solidFill>
                <a:latin typeface="Tahoma"/>
                <a:cs typeface="Tahoma"/>
              </a:rPr>
              <a:t>...</a:t>
            </a:r>
            <a:r>
              <a:rPr sz="29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900" spc="125" dirty="0">
                <a:solidFill>
                  <a:srgbClr val="FFFFFF"/>
                </a:solidFill>
                <a:latin typeface="Tahoma"/>
                <a:cs typeface="Tahoma"/>
              </a:rPr>
              <a:t>good</a:t>
            </a:r>
            <a:r>
              <a:rPr sz="29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900" spc="70" dirty="0">
                <a:solidFill>
                  <a:srgbClr val="FFFFFF"/>
                </a:solidFill>
                <a:latin typeface="Tahoma"/>
                <a:cs typeface="Tahoma"/>
              </a:rPr>
              <a:t>lighting</a:t>
            </a:r>
            <a:r>
              <a:rPr sz="29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900" spc="95" dirty="0">
                <a:solidFill>
                  <a:srgbClr val="FFFFFF"/>
                </a:solidFill>
                <a:latin typeface="Tahoma"/>
                <a:cs typeface="Tahoma"/>
              </a:rPr>
              <a:t>design</a:t>
            </a:r>
            <a:r>
              <a:rPr sz="29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900" spc="1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900" spc="10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9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900" spc="175" dirty="0">
                <a:solidFill>
                  <a:srgbClr val="FFFFFF"/>
                </a:solidFill>
                <a:latin typeface="Tahoma"/>
                <a:cs typeface="Tahoma"/>
              </a:rPr>
              <a:t>home</a:t>
            </a:r>
            <a:r>
              <a:rPr sz="29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900" spc="100" dirty="0">
                <a:solidFill>
                  <a:srgbClr val="FFFFFF"/>
                </a:solidFill>
                <a:latin typeface="Tahoma"/>
                <a:cs typeface="Tahoma"/>
              </a:rPr>
              <a:t>can</a:t>
            </a:r>
            <a:r>
              <a:rPr sz="29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900" spc="120" dirty="0">
                <a:solidFill>
                  <a:srgbClr val="FFFFFF"/>
                </a:solidFill>
                <a:latin typeface="Tahoma"/>
                <a:cs typeface="Tahoma"/>
              </a:rPr>
              <a:t>support </a:t>
            </a:r>
            <a:r>
              <a:rPr sz="2900" spc="-225" dirty="0">
                <a:solidFill>
                  <a:srgbClr val="FFFFFF"/>
                </a:solidFill>
                <a:latin typeface="Arial Black"/>
                <a:cs typeface="Arial Black"/>
              </a:rPr>
              <a:t>safety,</a:t>
            </a:r>
            <a:r>
              <a:rPr sz="29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900" spc="-225" dirty="0">
                <a:solidFill>
                  <a:srgbClr val="FFFFFF"/>
                </a:solidFill>
                <a:latin typeface="Arial Black"/>
                <a:cs typeface="Arial Black"/>
              </a:rPr>
              <a:t>sociability,</a:t>
            </a:r>
            <a:r>
              <a:rPr sz="2900" spc="-1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900" spc="-170" dirty="0">
                <a:solidFill>
                  <a:srgbClr val="FFFFFF"/>
                </a:solidFill>
                <a:latin typeface="Arial Black"/>
                <a:cs typeface="Arial Black"/>
              </a:rPr>
              <a:t>pleasant </a:t>
            </a:r>
            <a:r>
              <a:rPr sz="2900" spc="-195" dirty="0">
                <a:solidFill>
                  <a:srgbClr val="FFFFFF"/>
                </a:solidFill>
                <a:latin typeface="Arial Black"/>
                <a:cs typeface="Arial Black"/>
              </a:rPr>
              <a:t>atmosphere</a:t>
            </a:r>
            <a:r>
              <a:rPr sz="29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900" spc="-165" dirty="0">
                <a:solidFill>
                  <a:srgbClr val="FFFFFF"/>
                </a:solidFill>
                <a:latin typeface="Arial Black"/>
                <a:cs typeface="Arial Black"/>
              </a:rPr>
              <a:t>and</a:t>
            </a:r>
            <a:r>
              <a:rPr sz="2900" spc="-19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900" spc="-85" dirty="0">
                <a:solidFill>
                  <a:srgbClr val="FFFFFF"/>
                </a:solidFill>
                <a:latin typeface="Arial Black"/>
                <a:cs typeface="Arial Black"/>
              </a:rPr>
              <a:t>activity</a:t>
            </a:r>
            <a:r>
              <a:rPr sz="2900" spc="-85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2900">
              <a:latin typeface="Tahoma"/>
              <a:cs typeface="Tahoma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Light</a:t>
            </a:r>
            <a:r>
              <a:rPr spc="130" dirty="0"/>
              <a:t> </a:t>
            </a:r>
            <a:r>
              <a:rPr dirty="0"/>
              <a:t>is</a:t>
            </a:r>
            <a:r>
              <a:rPr spc="135" dirty="0"/>
              <a:t> </a:t>
            </a:r>
            <a:r>
              <a:rPr dirty="0"/>
              <a:t>important</a:t>
            </a:r>
            <a:r>
              <a:rPr spc="130" dirty="0"/>
              <a:t> </a:t>
            </a:r>
            <a:r>
              <a:rPr spc="70" dirty="0"/>
              <a:t>to</a:t>
            </a:r>
            <a:r>
              <a:rPr spc="130" dirty="0"/>
              <a:t> </a:t>
            </a:r>
            <a:r>
              <a:rPr spc="-10" dirty="0"/>
              <a:t>health </a:t>
            </a:r>
            <a:r>
              <a:rPr spc="-20" dirty="0"/>
              <a:t>and</a:t>
            </a:r>
            <a:r>
              <a:rPr spc="-75" dirty="0"/>
              <a:t> </a:t>
            </a:r>
            <a:r>
              <a:rPr dirty="0"/>
              <a:t>wellbeing</a:t>
            </a:r>
            <a:r>
              <a:rPr spc="-70" dirty="0"/>
              <a:t> </a:t>
            </a:r>
            <a:r>
              <a:rPr spc="-10" dirty="0"/>
              <a:t>because...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346690" cy="5821045"/>
            <a:chOff x="0" y="12"/>
            <a:chExt cx="10346690" cy="58210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362" y="5636774"/>
              <a:ext cx="212274" cy="8288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00641" y="558471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70" y="0"/>
                  </a:moveTo>
                  <a:lnTo>
                    <a:pt x="12534" y="11988"/>
                  </a:lnTo>
                  <a:lnTo>
                    <a:pt x="0" y="11976"/>
                  </a:lnTo>
                  <a:lnTo>
                    <a:pt x="10160" y="19278"/>
                  </a:lnTo>
                  <a:lnTo>
                    <a:pt x="6362" y="31115"/>
                  </a:lnTo>
                  <a:lnTo>
                    <a:pt x="16370" y="23774"/>
                  </a:lnTo>
                  <a:lnTo>
                    <a:pt x="26390" y="31115"/>
                  </a:lnTo>
                  <a:lnTo>
                    <a:pt x="22567" y="19278"/>
                  </a:lnTo>
                  <a:lnTo>
                    <a:pt x="32753" y="11976"/>
                  </a:lnTo>
                  <a:lnTo>
                    <a:pt x="20205" y="11976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022" y="5495095"/>
              <a:ext cx="70608" cy="6894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536645" y="279727"/>
              <a:ext cx="1128395" cy="700405"/>
            </a:xfrm>
            <a:custGeom>
              <a:avLst/>
              <a:gdLst/>
              <a:ahLst/>
              <a:cxnLst/>
              <a:rect l="l" t="t" r="r" b="b"/>
              <a:pathLst>
                <a:path w="1128395" h="700405">
                  <a:moveTo>
                    <a:pt x="1054201" y="0"/>
                  </a:moveTo>
                  <a:lnTo>
                    <a:pt x="406" y="669150"/>
                  </a:lnTo>
                  <a:lnTo>
                    <a:pt x="12522" y="677430"/>
                  </a:lnTo>
                  <a:lnTo>
                    <a:pt x="35187" y="684107"/>
                  </a:lnTo>
                  <a:lnTo>
                    <a:pt x="108024" y="693326"/>
                  </a:lnTo>
                  <a:lnTo>
                    <a:pt x="156126" y="696205"/>
                  </a:lnTo>
                  <a:lnTo>
                    <a:pt x="210637" y="698153"/>
                  </a:lnTo>
                  <a:lnTo>
                    <a:pt x="270521" y="699341"/>
                  </a:lnTo>
                  <a:lnTo>
                    <a:pt x="402269" y="700104"/>
                  </a:lnTo>
                  <a:lnTo>
                    <a:pt x="697698" y="699227"/>
                  </a:lnTo>
                  <a:lnTo>
                    <a:pt x="776802" y="697754"/>
                  </a:lnTo>
                  <a:lnTo>
                    <a:pt x="850562" y="695444"/>
                  </a:lnTo>
                  <a:lnTo>
                    <a:pt x="917922" y="692415"/>
                  </a:lnTo>
                  <a:lnTo>
                    <a:pt x="977823" y="688784"/>
                  </a:lnTo>
                  <a:lnTo>
                    <a:pt x="1029206" y="684670"/>
                  </a:lnTo>
                  <a:lnTo>
                    <a:pt x="1071014" y="680191"/>
                  </a:lnTo>
                  <a:lnTo>
                    <a:pt x="1121666" y="670611"/>
                  </a:lnTo>
                  <a:lnTo>
                    <a:pt x="1128395" y="665746"/>
                  </a:lnTo>
                  <a:lnTo>
                    <a:pt x="1128395" y="664362"/>
                  </a:lnTo>
                  <a:lnTo>
                    <a:pt x="1126655" y="663003"/>
                  </a:lnTo>
                  <a:lnTo>
                    <a:pt x="1123365" y="661670"/>
                  </a:lnTo>
                  <a:lnTo>
                    <a:pt x="1124458" y="661670"/>
                  </a:lnTo>
                  <a:lnTo>
                    <a:pt x="1124458" y="15709"/>
                  </a:lnTo>
                  <a:lnTo>
                    <a:pt x="1054201" y="0"/>
                  </a:lnTo>
                  <a:close/>
                </a:path>
                <a:path w="1128395" h="700405">
                  <a:moveTo>
                    <a:pt x="127" y="668756"/>
                  </a:moveTo>
                  <a:lnTo>
                    <a:pt x="0" y="669620"/>
                  </a:lnTo>
                  <a:lnTo>
                    <a:pt x="406" y="669150"/>
                  </a:lnTo>
                  <a:lnTo>
                    <a:pt x="127" y="668756"/>
                  </a:lnTo>
                  <a:close/>
                </a:path>
              </a:pathLst>
            </a:custGeom>
            <a:solidFill>
              <a:srgbClr val="FFE00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6641" y="258902"/>
              <a:ext cx="2197100" cy="697230"/>
            </a:xfrm>
            <a:custGeom>
              <a:avLst/>
              <a:gdLst/>
              <a:ahLst/>
              <a:cxnLst/>
              <a:rect l="l" t="t" r="r" b="b"/>
              <a:pathLst>
                <a:path w="2197100" h="697230">
                  <a:moveTo>
                    <a:pt x="1678152" y="72174"/>
                  </a:moveTo>
                  <a:lnTo>
                    <a:pt x="1436636" y="72174"/>
                  </a:lnTo>
                  <a:lnTo>
                    <a:pt x="1436636" y="144246"/>
                  </a:lnTo>
                  <a:lnTo>
                    <a:pt x="1302219" y="144246"/>
                  </a:lnTo>
                  <a:lnTo>
                    <a:pt x="1302219" y="177165"/>
                  </a:lnTo>
                  <a:lnTo>
                    <a:pt x="1077772" y="177165"/>
                  </a:lnTo>
                  <a:lnTo>
                    <a:pt x="1077772" y="262356"/>
                  </a:lnTo>
                  <a:lnTo>
                    <a:pt x="973061" y="262356"/>
                  </a:lnTo>
                  <a:lnTo>
                    <a:pt x="973061" y="201485"/>
                  </a:lnTo>
                  <a:lnTo>
                    <a:pt x="905052" y="201485"/>
                  </a:lnTo>
                  <a:lnTo>
                    <a:pt x="905052" y="126149"/>
                  </a:lnTo>
                  <a:lnTo>
                    <a:pt x="734936" y="126149"/>
                  </a:lnTo>
                  <a:lnTo>
                    <a:pt x="734936" y="43129"/>
                  </a:lnTo>
                  <a:lnTo>
                    <a:pt x="488010" y="43129"/>
                  </a:lnTo>
                  <a:lnTo>
                    <a:pt x="488010" y="167703"/>
                  </a:lnTo>
                  <a:lnTo>
                    <a:pt x="442087" y="167703"/>
                  </a:lnTo>
                  <a:lnTo>
                    <a:pt x="442087" y="111798"/>
                  </a:lnTo>
                  <a:lnTo>
                    <a:pt x="247535" y="111798"/>
                  </a:lnTo>
                  <a:lnTo>
                    <a:pt x="250710" y="0"/>
                  </a:lnTo>
                  <a:lnTo>
                    <a:pt x="0" y="0"/>
                  </a:lnTo>
                  <a:lnTo>
                    <a:pt x="0" y="697064"/>
                  </a:lnTo>
                  <a:lnTo>
                    <a:pt x="44589" y="697064"/>
                  </a:lnTo>
                  <a:lnTo>
                    <a:pt x="44589" y="46520"/>
                  </a:lnTo>
                  <a:lnTo>
                    <a:pt x="204825" y="46520"/>
                  </a:lnTo>
                  <a:lnTo>
                    <a:pt x="198272" y="293509"/>
                  </a:lnTo>
                  <a:lnTo>
                    <a:pt x="271983" y="293509"/>
                  </a:lnTo>
                  <a:lnTo>
                    <a:pt x="271983" y="166166"/>
                  </a:lnTo>
                  <a:lnTo>
                    <a:pt x="397497" y="166166"/>
                  </a:lnTo>
                  <a:lnTo>
                    <a:pt x="397497" y="225983"/>
                  </a:lnTo>
                  <a:lnTo>
                    <a:pt x="440651" y="225983"/>
                  </a:lnTo>
                  <a:lnTo>
                    <a:pt x="440651" y="310273"/>
                  </a:lnTo>
                  <a:lnTo>
                    <a:pt x="532599" y="310273"/>
                  </a:lnTo>
                  <a:lnTo>
                    <a:pt x="532599" y="92684"/>
                  </a:lnTo>
                  <a:lnTo>
                    <a:pt x="690333" y="92684"/>
                  </a:lnTo>
                  <a:lnTo>
                    <a:pt x="690333" y="293509"/>
                  </a:lnTo>
                  <a:lnTo>
                    <a:pt x="760463" y="293509"/>
                  </a:lnTo>
                  <a:lnTo>
                    <a:pt x="760463" y="181521"/>
                  </a:lnTo>
                  <a:lnTo>
                    <a:pt x="860463" y="181521"/>
                  </a:lnTo>
                  <a:lnTo>
                    <a:pt x="860463" y="262140"/>
                  </a:lnTo>
                  <a:lnTo>
                    <a:pt x="928471" y="262140"/>
                  </a:lnTo>
                  <a:lnTo>
                    <a:pt x="928471" y="327279"/>
                  </a:lnTo>
                  <a:lnTo>
                    <a:pt x="1122362" y="327279"/>
                  </a:lnTo>
                  <a:lnTo>
                    <a:pt x="1122362" y="236118"/>
                  </a:lnTo>
                  <a:lnTo>
                    <a:pt x="1278496" y="236118"/>
                  </a:lnTo>
                  <a:lnTo>
                    <a:pt x="1278496" y="313969"/>
                  </a:lnTo>
                  <a:lnTo>
                    <a:pt x="1346822" y="313969"/>
                  </a:lnTo>
                  <a:lnTo>
                    <a:pt x="1346822" y="200888"/>
                  </a:lnTo>
                  <a:lnTo>
                    <a:pt x="1481226" y="200888"/>
                  </a:lnTo>
                  <a:lnTo>
                    <a:pt x="1481226" y="123761"/>
                  </a:lnTo>
                  <a:lnTo>
                    <a:pt x="1633562" y="123761"/>
                  </a:lnTo>
                  <a:lnTo>
                    <a:pt x="1633562" y="697064"/>
                  </a:lnTo>
                  <a:lnTo>
                    <a:pt x="1678152" y="697064"/>
                  </a:lnTo>
                  <a:lnTo>
                    <a:pt x="1678152" y="72174"/>
                  </a:lnTo>
                  <a:close/>
                </a:path>
                <a:path w="2197100" h="697230">
                  <a:moveTo>
                    <a:pt x="2196782" y="54622"/>
                  </a:moveTo>
                  <a:lnTo>
                    <a:pt x="2100211" y="22288"/>
                  </a:lnTo>
                  <a:lnTo>
                    <a:pt x="2109076" y="55511"/>
                  </a:lnTo>
                  <a:lnTo>
                    <a:pt x="2151596" y="73228"/>
                  </a:lnTo>
                  <a:lnTo>
                    <a:pt x="2179955" y="68630"/>
                  </a:lnTo>
                  <a:lnTo>
                    <a:pt x="2196782" y="54622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47446" y="807971"/>
              <a:ext cx="78879" cy="7068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471344" y="956814"/>
              <a:ext cx="464184" cy="0"/>
            </a:xfrm>
            <a:custGeom>
              <a:avLst/>
              <a:gdLst/>
              <a:ahLst/>
              <a:cxnLst/>
              <a:rect l="l" t="t" r="r" b="b"/>
              <a:pathLst>
                <a:path w="464185">
                  <a:moveTo>
                    <a:pt x="464019" y="0"/>
                  </a:moveTo>
                  <a:lnTo>
                    <a:pt x="0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88553" y="796187"/>
              <a:ext cx="257175" cy="167640"/>
            </a:xfrm>
            <a:custGeom>
              <a:avLst/>
              <a:gdLst/>
              <a:ahLst/>
              <a:cxnLst/>
              <a:rect l="l" t="t" r="r" b="b"/>
              <a:pathLst>
                <a:path w="257175" h="167640">
                  <a:moveTo>
                    <a:pt x="175894" y="0"/>
                  </a:moveTo>
                  <a:lnTo>
                    <a:pt x="163421" y="2769"/>
                  </a:lnTo>
                  <a:lnTo>
                    <a:pt x="151277" y="10072"/>
                  </a:lnTo>
                  <a:lnTo>
                    <a:pt x="140317" y="20397"/>
                  </a:lnTo>
                  <a:lnTo>
                    <a:pt x="131394" y="32232"/>
                  </a:lnTo>
                  <a:lnTo>
                    <a:pt x="129313" y="19363"/>
                  </a:lnTo>
                  <a:lnTo>
                    <a:pt x="123159" y="9153"/>
                  </a:lnTo>
                  <a:lnTo>
                    <a:pt x="113065" y="2425"/>
                  </a:lnTo>
                  <a:lnTo>
                    <a:pt x="99161" y="0"/>
                  </a:lnTo>
                  <a:lnTo>
                    <a:pt x="90363" y="1446"/>
                  </a:lnTo>
                  <a:lnTo>
                    <a:pt x="81861" y="5521"/>
                  </a:lnTo>
                  <a:lnTo>
                    <a:pt x="73686" y="11830"/>
                  </a:lnTo>
                  <a:lnTo>
                    <a:pt x="65874" y="19977"/>
                  </a:lnTo>
                  <a:lnTo>
                    <a:pt x="66928" y="16471"/>
                  </a:lnTo>
                  <a:lnTo>
                    <a:pt x="71132" y="5956"/>
                  </a:lnTo>
                  <a:lnTo>
                    <a:pt x="67627" y="698"/>
                  </a:lnTo>
                  <a:lnTo>
                    <a:pt x="59220" y="698"/>
                  </a:lnTo>
                  <a:lnTo>
                    <a:pt x="56413" y="2451"/>
                  </a:lnTo>
                  <a:lnTo>
                    <a:pt x="0" y="160820"/>
                  </a:lnTo>
                  <a:lnTo>
                    <a:pt x="2108" y="165036"/>
                  </a:lnTo>
                  <a:lnTo>
                    <a:pt x="5956" y="166433"/>
                  </a:lnTo>
                  <a:lnTo>
                    <a:pt x="9817" y="167487"/>
                  </a:lnTo>
                  <a:lnTo>
                    <a:pt x="14020" y="165735"/>
                  </a:lnTo>
                  <a:lnTo>
                    <a:pt x="39242" y="93903"/>
                  </a:lnTo>
                  <a:lnTo>
                    <a:pt x="43844" y="84490"/>
                  </a:lnTo>
                  <a:lnTo>
                    <a:pt x="68681" y="40297"/>
                  </a:lnTo>
                  <a:lnTo>
                    <a:pt x="99161" y="14719"/>
                  </a:lnTo>
                  <a:lnTo>
                    <a:pt x="107218" y="15961"/>
                  </a:lnTo>
                  <a:lnTo>
                    <a:pt x="112647" y="19667"/>
                  </a:lnTo>
                  <a:lnTo>
                    <a:pt x="115711" y="25804"/>
                  </a:lnTo>
                  <a:lnTo>
                    <a:pt x="116674" y="34340"/>
                  </a:lnTo>
                  <a:lnTo>
                    <a:pt x="115740" y="44229"/>
                  </a:lnTo>
                  <a:lnTo>
                    <a:pt x="113131" y="55627"/>
                  </a:lnTo>
                  <a:lnTo>
                    <a:pt x="109141" y="68732"/>
                  </a:lnTo>
                  <a:lnTo>
                    <a:pt x="80238" y="154165"/>
                  </a:lnTo>
                  <a:lnTo>
                    <a:pt x="78485" y="158724"/>
                  </a:lnTo>
                  <a:lnTo>
                    <a:pt x="81991" y="163982"/>
                  </a:lnTo>
                  <a:lnTo>
                    <a:pt x="90398" y="163982"/>
                  </a:lnTo>
                  <a:lnTo>
                    <a:pt x="93205" y="162229"/>
                  </a:lnTo>
                  <a:lnTo>
                    <a:pt x="118084" y="89001"/>
                  </a:lnTo>
                  <a:lnTo>
                    <a:pt x="128546" y="65420"/>
                  </a:lnTo>
                  <a:lnTo>
                    <a:pt x="143179" y="41216"/>
                  </a:lnTo>
                  <a:lnTo>
                    <a:pt x="159718" y="22334"/>
                  </a:lnTo>
                  <a:lnTo>
                    <a:pt x="175894" y="14719"/>
                  </a:lnTo>
                  <a:lnTo>
                    <a:pt x="184650" y="16136"/>
                  </a:lnTo>
                  <a:lnTo>
                    <a:pt x="190253" y="20016"/>
                  </a:lnTo>
                  <a:lnTo>
                    <a:pt x="193231" y="25804"/>
                  </a:lnTo>
                  <a:lnTo>
                    <a:pt x="194106" y="32943"/>
                  </a:lnTo>
                  <a:lnTo>
                    <a:pt x="189836" y="56838"/>
                  </a:lnTo>
                  <a:lnTo>
                    <a:pt x="171046" y="111333"/>
                  </a:lnTo>
                  <a:lnTo>
                    <a:pt x="166776" y="137007"/>
                  </a:lnTo>
                  <a:lnTo>
                    <a:pt x="168360" y="148843"/>
                  </a:lnTo>
                  <a:lnTo>
                    <a:pt x="173132" y="158154"/>
                  </a:lnTo>
                  <a:lnTo>
                    <a:pt x="181124" y="164248"/>
                  </a:lnTo>
                  <a:lnTo>
                    <a:pt x="192366" y="166433"/>
                  </a:lnTo>
                  <a:lnTo>
                    <a:pt x="213604" y="159240"/>
                  </a:lnTo>
                  <a:lnTo>
                    <a:pt x="230901" y="141208"/>
                  </a:lnTo>
                  <a:lnTo>
                    <a:pt x="244784" y="117655"/>
                  </a:lnTo>
                  <a:lnTo>
                    <a:pt x="255777" y="93903"/>
                  </a:lnTo>
                  <a:lnTo>
                    <a:pt x="256832" y="90754"/>
                  </a:lnTo>
                  <a:lnTo>
                    <a:pt x="256832" y="85852"/>
                  </a:lnTo>
                  <a:lnTo>
                    <a:pt x="252971" y="82346"/>
                  </a:lnTo>
                  <a:lnTo>
                    <a:pt x="246672" y="82346"/>
                  </a:lnTo>
                  <a:lnTo>
                    <a:pt x="243509" y="84086"/>
                  </a:lnTo>
                  <a:lnTo>
                    <a:pt x="242468" y="86893"/>
                  </a:lnTo>
                  <a:lnTo>
                    <a:pt x="229069" y="115650"/>
                  </a:lnTo>
                  <a:lnTo>
                    <a:pt x="216755" y="135863"/>
                  </a:lnTo>
                  <a:lnTo>
                    <a:pt x="204772" y="147795"/>
                  </a:lnTo>
                  <a:lnTo>
                    <a:pt x="192366" y="151714"/>
                  </a:lnTo>
                  <a:lnTo>
                    <a:pt x="185000" y="151714"/>
                  </a:lnTo>
                  <a:lnTo>
                    <a:pt x="181851" y="147154"/>
                  </a:lnTo>
                  <a:lnTo>
                    <a:pt x="181851" y="137007"/>
                  </a:lnTo>
                  <a:lnTo>
                    <a:pt x="186066" y="112762"/>
                  </a:lnTo>
                  <a:lnTo>
                    <a:pt x="204611" y="59153"/>
                  </a:lnTo>
                  <a:lnTo>
                    <a:pt x="208826" y="32943"/>
                  </a:lnTo>
                  <a:lnTo>
                    <a:pt x="207227" y="19957"/>
                  </a:lnTo>
                  <a:lnTo>
                    <a:pt x="201818" y="9504"/>
                  </a:lnTo>
                  <a:lnTo>
                    <a:pt x="191681" y="2534"/>
                  </a:lnTo>
                  <a:lnTo>
                    <a:pt x="17589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88553" y="796187"/>
              <a:ext cx="257175" cy="167640"/>
            </a:xfrm>
            <a:custGeom>
              <a:avLst/>
              <a:gdLst/>
              <a:ahLst/>
              <a:cxnLst/>
              <a:rect l="l" t="t" r="r" b="b"/>
              <a:pathLst>
                <a:path w="257175" h="167640">
                  <a:moveTo>
                    <a:pt x="255777" y="93903"/>
                  </a:moveTo>
                  <a:lnTo>
                    <a:pt x="244784" y="117655"/>
                  </a:lnTo>
                  <a:lnTo>
                    <a:pt x="230901" y="141208"/>
                  </a:lnTo>
                  <a:lnTo>
                    <a:pt x="213604" y="159240"/>
                  </a:lnTo>
                  <a:lnTo>
                    <a:pt x="192366" y="166433"/>
                  </a:lnTo>
                  <a:lnTo>
                    <a:pt x="181124" y="164248"/>
                  </a:lnTo>
                  <a:lnTo>
                    <a:pt x="173132" y="158154"/>
                  </a:lnTo>
                  <a:lnTo>
                    <a:pt x="168360" y="148843"/>
                  </a:lnTo>
                  <a:lnTo>
                    <a:pt x="166776" y="137007"/>
                  </a:lnTo>
                  <a:lnTo>
                    <a:pt x="171046" y="111333"/>
                  </a:lnTo>
                  <a:lnTo>
                    <a:pt x="180441" y="83789"/>
                  </a:lnTo>
                  <a:lnTo>
                    <a:pt x="189836" y="56838"/>
                  </a:lnTo>
                  <a:lnTo>
                    <a:pt x="194106" y="32943"/>
                  </a:lnTo>
                  <a:lnTo>
                    <a:pt x="193231" y="25804"/>
                  </a:lnTo>
                  <a:lnTo>
                    <a:pt x="190253" y="20016"/>
                  </a:lnTo>
                  <a:lnTo>
                    <a:pt x="184650" y="16136"/>
                  </a:lnTo>
                  <a:lnTo>
                    <a:pt x="175894" y="14719"/>
                  </a:lnTo>
                  <a:lnTo>
                    <a:pt x="159718" y="22334"/>
                  </a:lnTo>
                  <a:lnTo>
                    <a:pt x="128546" y="65420"/>
                  </a:lnTo>
                  <a:lnTo>
                    <a:pt x="114011" y="100933"/>
                  </a:lnTo>
                  <a:lnTo>
                    <a:pt x="97732" y="148719"/>
                  </a:lnTo>
                  <a:lnTo>
                    <a:pt x="93205" y="162229"/>
                  </a:lnTo>
                  <a:lnTo>
                    <a:pt x="90398" y="163982"/>
                  </a:lnTo>
                  <a:lnTo>
                    <a:pt x="87248" y="163982"/>
                  </a:lnTo>
                  <a:lnTo>
                    <a:pt x="81991" y="163982"/>
                  </a:lnTo>
                  <a:lnTo>
                    <a:pt x="78485" y="158724"/>
                  </a:lnTo>
                  <a:lnTo>
                    <a:pt x="80238" y="154165"/>
                  </a:lnTo>
                  <a:lnTo>
                    <a:pt x="84061" y="142820"/>
                  </a:lnTo>
                  <a:lnTo>
                    <a:pt x="92151" y="118825"/>
                  </a:lnTo>
                  <a:lnTo>
                    <a:pt x="100241" y="94895"/>
                  </a:lnTo>
                  <a:lnTo>
                    <a:pt x="104063" y="83743"/>
                  </a:lnTo>
                  <a:lnTo>
                    <a:pt x="109141" y="68732"/>
                  </a:lnTo>
                  <a:lnTo>
                    <a:pt x="113131" y="55627"/>
                  </a:lnTo>
                  <a:lnTo>
                    <a:pt x="115740" y="44229"/>
                  </a:lnTo>
                  <a:lnTo>
                    <a:pt x="116674" y="34340"/>
                  </a:lnTo>
                  <a:lnTo>
                    <a:pt x="115711" y="25804"/>
                  </a:lnTo>
                  <a:lnTo>
                    <a:pt x="112647" y="19667"/>
                  </a:lnTo>
                  <a:lnTo>
                    <a:pt x="107218" y="15961"/>
                  </a:lnTo>
                  <a:lnTo>
                    <a:pt x="99161" y="14719"/>
                  </a:lnTo>
                  <a:lnTo>
                    <a:pt x="91686" y="16695"/>
                  </a:lnTo>
                  <a:lnTo>
                    <a:pt x="61715" y="51875"/>
                  </a:lnTo>
                  <a:lnTo>
                    <a:pt x="39242" y="93903"/>
                  </a:lnTo>
                  <a:lnTo>
                    <a:pt x="15417" y="161531"/>
                  </a:lnTo>
                  <a:lnTo>
                    <a:pt x="14020" y="165735"/>
                  </a:lnTo>
                  <a:lnTo>
                    <a:pt x="9817" y="167487"/>
                  </a:lnTo>
                  <a:lnTo>
                    <a:pt x="5956" y="166433"/>
                  </a:lnTo>
                  <a:lnTo>
                    <a:pt x="2108" y="165036"/>
                  </a:lnTo>
                  <a:lnTo>
                    <a:pt x="0" y="160820"/>
                  </a:lnTo>
                  <a:lnTo>
                    <a:pt x="1396" y="156972"/>
                  </a:lnTo>
                  <a:lnTo>
                    <a:pt x="14854" y="119131"/>
                  </a:lnTo>
                  <a:lnTo>
                    <a:pt x="28378" y="81292"/>
                  </a:lnTo>
                  <a:lnTo>
                    <a:pt x="41902" y="43454"/>
                  </a:lnTo>
                  <a:lnTo>
                    <a:pt x="55359" y="5613"/>
                  </a:lnTo>
                  <a:lnTo>
                    <a:pt x="56413" y="2451"/>
                  </a:lnTo>
                  <a:lnTo>
                    <a:pt x="59220" y="698"/>
                  </a:lnTo>
                  <a:lnTo>
                    <a:pt x="62369" y="698"/>
                  </a:lnTo>
                  <a:lnTo>
                    <a:pt x="67627" y="698"/>
                  </a:lnTo>
                  <a:lnTo>
                    <a:pt x="71132" y="5956"/>
                  </a:lnTo>
                  <a:lnTo>
                    <a:pt x="69380" y="10515"/>
                  </a:lnTo>
                  <a:lnTo>
                    <a:pt x="67970" y="13665"/>
                  </a:lnTo>
                  <a:lnTo>
                    <a:pt x="66928" y="16471"/>
                  </a:lnTo>
                  <a:lnTo>
                    <a:pt x="65874" y="19977"/>
                  </a:lnTo>
                  <a:lnTo>
                    <a:pt x="73686" y="11830"/>
                  </a:lnTo>
                  <a:lnTo>
                    <a:pt x="81861" y="5521"/>
                  </a:lnTo>
                  <a:lnTo>
                    <a:pt x="90363" y="1446"/>
                  </a:lnTo>
                  <a:lnTo>
                    <a:pt x="99161" y="0"/>
                  </a:lnTo>
                  <a:lnTo>
                    <a:pt x="113065" y="2425"/>
                  </a:lnTo>
                  <a:lnTo>
                    <a:pt x="123159" y="9153"/>
                  </a:lnTo>
                  <a:lnTo>
                    <a:pt x="129313" y="19363"/>
                  </a:lnTo>
                  <a:lnTo>
                    <a:pt x="131394" y="32232"/>
                  </a:lnTo>
                  <a:lnTo>
                    <a:pt x="140317" y="20397"/>
                  </a:lnTo>
                  <a:lnTo>
                    <a:pt x="151277" y="10072"/>
                  </a:lnTo>
                  <a:lnTo>
                    <a:pt x="163421" y="2769"/>
                  </a:lnTo>
                  <a:lnTo>
                    <a:pt x="175894" y="0"/>
                  </a:lnTo>
                  <a:lnTo>
                    <a:pt x="191681" y="2534"/>
                  </a:lnTo>
                  <a:lnTo>
                    <a:pt x="201818" y="9504"/>
                  </a:lnTo>
                  <a:lnTo>
                    <a:pt x="207227" y="19957"/>
                  </a:lnTo>
                  <a:lnTo>
                    <a:pt x="208826" y="32943"/>
                  </a:lnTo>
                  <a:lnTo>
                    <a:pt x="204611" y="59153"/>
                  </a:lnTo>
                  <a:lnTo>
                    <a:pt x="195338" y="86285"/>
                  </a:lnTo>
                  <a:lnTo>
                    <a:pt x="186066" y="112762"/>
                  </a:lnTo>
                  <a:lnTo>
                    <a:pt x="181851" y="137007"/>
                  </a:lnTo>
                  <a:lnTo>
                    <a:pt x="181851" y="147154"/>
                  </a:lnTo>
                  <a:lnTo>
                    <a:pt x="185000" y="151714"/>
                  </a:lnTo>
                  <a:lnTo>
                    <a:pt x="192366" y="151714"/>
                  </a:lnTo>
                  <a:lnTo>
                    <a:pt x="204772" y="147795"/>
                  </a:lnTo>
                  <a:lnTo>
                    <a:pt x="216755" y="135863"/>
                  </a:lnTo>
                  <a:lnTo>
                    <a:pt x="229069" y="115650"/>
                  </a:lnTo>
                  <a:lnTo>
                    <a:pt x="242468" y="86893"/>
                  </a:lnTo>
                  <a:lnTo>
                    <a:pt x="243509" y="84086"/>
                  </a:lnTo>
                  <a:lnTo>
                    <a:pt x="246672" y="82346"/>
                  </a:lnTo>
                  <a:lnTo>
                    <a:pt x="249478" y="82346"/>
                  </a:lnTo>
                  <a:lnTo>
                    <a:pt x="252971" y="82346"/>
                  </a:lnTo>
                  <a:lnTo>
                    <a:pt x="256832" y="85852"/>
                  </a:lnTo>
                  <a:lnTo>
                    <a:pt x="256832" y="89700"/>
                  </a:lnTo>
                  <a:lnTo>
                    <a:pt x="256832" y="90754"/>
                  </a:lnTo>
                  <a:lnTo>
                    <a:pt x="256476" y="91452"/>
                  </a:lnTo>
                  <a:lnTo>
                    <a:pt x="255777" y="93903"/>
                  </a:lnTo>
                  <a:close/>
                </a:path>
              </a:pathLst>
            </a:custGeom>
            <a:ln w="11188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19457" y="791288"/>
              <a:ext cx="120865" cy="17692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611718" y="631228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08610"/>
                  </a:moveTo>
                  <a:lnTo>
                    <a:pt x="29730" y="308610"/>
                  </a:lnTo>
                  <a:lnTo>
                    <a:pt x="29730" y="179070"/>
                  </a:lnTo>
                  <a:lnTo>
                    <a:pt x="101574" y="179070"/>
                  </a:lnTo>
                  <a:lnTo>
                    <a:pt x="101574" y="152400"/>
                  </a:lnTo>
                  <a:lnTo>
                    <a:pt x="29730" y="152400"/>
                  </a:lnTo>
                  <a:lnTo>
                    <a:pt x="29730" y="26670"/>
                  </a:lnTo>
                  <a:lnTo>
                    <a:pt x="108635" y="26670"/>
                  </a:lnTo>
                  <a:lnTo>
                    <a:pt x="10863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2400"/>
                  </a:lnTo>
                  <a:lnTo>
                    <a:pt x="0" y="17907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9918" y="335280"/>
                  </a:lnTo>
                  <a:lnTo>
                    <a:pt x="109918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11723" y="631820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108635" y="0"/>
                  </a:lnTo>
                  <a:lnTo>
                    <a:pt x="108635" y="26314"/>
                  </a:lnTo>
                  <a:lnTo>
                    <a:pt x="29730" y="26314"/>
                  </a:lnTo>
                  <a:lnTo>
                    <a:pt x="29730" y="151193"/>
                  </a:lnTo>
                  <a:lnTo>
                    <a:pt x="101574" y="151193"/>
                  </a:lnTo>
                  <a:lnTo>
                    <a:pt x="101574" y="177927"/>
                  </a:lnTo>
                  <a:lnTo>
                    <a:pt x="29730" y="177927"/>
                  </a:lnTo>
                  <a:lnTo>
                    <a:pt x="29730" y="308381"/>
                  </a:lnTo>
                  <a:lnTo>
                    <a:pt x="109918" y="308381"/>
                  </a:lnTo>
                  <a:lnTo>
                    <a:pt x="10991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68049" y="6318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0"/>
                  </a:moveTo>
                  <a:lnTo>
                    <a:pt x="109918" y="0"/>
                  </a:lnTo>
                  <a:lnTo>
                    <a:pt x="109918" y="241871"/>
                  </a:lnTo>
                  <a:lnTo>
                    <a:pt x="22237" y="0"/>
                  </a:lnTo>
                  <a:lnTo>
                    <a:pt x="0" y="0"/>
                  </a:lnTo>
                  <a:lnTo>
                    <a:pt x="0" y="334683"/>
                  </a:lnTo>
                  <a:lnTo>
                    <a:pt x="28016" y="334683"/>
                  </a:lnTo>
                  <a:lnTo>
                    <a:pt x="28016" y="88544"/>
                  </a:lnTo>
                  <a:lnTo>
                    <a:pt x="117411" y="334683"/>
                  </a:lnTo>
                  <a:lnTo>
                    <a:pt x="137934" y="334683"/>
                  </a:lnTo>
                  <a:lnTo>
                    <a:pt x="13793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68049" y="6318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334683"/>
                  </a:moveTo>
                  <a:lnTo>
                    <a:pt x="117411" y="334683"/>
                  </a:lnTo>
                  <a:lnTo>
                    <a:pt x="28016" y="88544"/>
                  </a:lnTo>
                  <a:lnTo>
                    <a:pt x="28016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2237" y="0"/>
                  </a:lnTo>
                  <a:lnTo>
                    <a:pt x="109918" y="241871"/>
                  </a:lnTo>
                  <a:lnTo>
                    <a:pt x="109918" y="0"/>
                  </a:lnTo>
                  <a:lnTo>
                    <a:pt x="137934" y="0"/>
                  </a:lnTo>
                  <a:lnTo>
                    <a:pt x="137934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59445" y="631228"/>
              <a:ext cx="107314" cy="335280"/>
            </a:xfrm>
            <a:custGeom>
              <a:avLst/>
              <a:gdLst/>
              <a:ahLst/>
              <a:cxnLst/>
              <a:rect l="l" t="t" r="r" b="b"/>
              <a:pathLst>
                <a:path w="107314" h="335280">
                  <a:moveTo>
                    <a:pt x="106921" y="308610"/>
                  </a:moveTo>
                  <a:lnTo>
                    <a:pt x="29718" y="308610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6921" y="335280"/>
                  </a:lnTo>
                  <a:lnTo>
                    <a:pt x="106921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59453" y="631820"/>
              <a:ext cx="107314" cy="335280"/>
            </a:xfrm>
            <a:custGeom>
              <a:avLst/>
              <a:gdLst/>
              <a:ahLst/>
              <a:cxnLst/>
              <a:rect l="l" t="t" r="r" b="b"/>
              <a:pathLst>
                <a:path w="107314" h="335280">
                  <a:moveTo>
                    <a:pt x="106921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29718" y="0"/>
                  </a:lnTo>
                  <a:lnTo>
                    <a:pt x="29718" y="308381"/>
                  </a:lnTo>
                  <a:lnTo>
                    <a:pt x="106921" y="308381"/>
                  </a:lnTo>
                  <a:lnTo>
                    <a:pt x="106921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08708" y="631824"/>
              <a:ext cx="220979" cy="335280"/>
            </a:xfrm>
            <a:custGeom>
              <a:avLst/>
              <a:gdLst/>
              <a:ahLst/>
              <a:cxnLst/>
              <a:rect l="l" t="t" r="r" b="b"/>
              <a:pathLst>
                <a:path w="220980" h="335280">
                  <a:moveTo>
                    <a:pt x="29730" y="0"/>
                  </a:moveTo>
                  <a:lnTo>
                    <a:pt x="0" y="0"/>
                  </a:lnTo>
                  <a:lnTo>
                    <a:pt x="0" y="334683"/>
                  </a:lnTo>
                  <a:lnTo>
                    <a:pt x="29730" y="334683"/>
                  </a:lnTo>
                  <a:lnTo>
                    <a:pt x="29730" y="0"/>
                  </a:lnTo>
                  <a:close/>
                </a:path>
                <a:path w="220980" h="335280">
                  <a:moveTo>
                    <a:pt x="220916" y="16764"/>
                  </a:moveTo>
                  <a:lnTo>
                    <a:pt x="218706" y="11061"/>
                  </a:lnTo>
                  <a:lnTo>
                    <a:pt x="209867" y="2222"/>
                  </a:lnTo>
                  <a:lnTo>
                    <a:pt x="204165" y="12"/>
                  </a:lnTo>
                  <a:lnTo>
                    <a:pt x="102298" y="12"/>
                  </a:lnTo>
                  <a:lnTo>
                    <a:pt x="96596" y="2222"/>
                  </a:lnTo>
                  <a:lnTo>
                    <a:pt x="87757" y="11061"/>
                  </a:lnTo>
                  <a:lnTo>
                    <a:pt x="85547" y="16764"/>
                  </a:lnTo>
                  <a:lnTo>
                    <a:pt x="85547" y="317931"/>
                  </a:lnTo>
                  <a:lnTo>
                    <a:pt x="87757" y="323634"/>
                  </a:lnTo>
                  <a:lnTo>
                    <a:pt x="96596" y="332473"/>
                  </a:lnTo>
                  <a:lnTo>
                    <a:pt x="102298" y="334683"/>
                  </a:lnTo>
                  <a:lnTo>
                    <a:pt x="204165" y="334683"/>
                  </a:lnTo>
                  <a:lnTo>
                    <a:pt x="209867" y="332473"/>
                  </a:lnTo>
                  <a:lnTo>
                    <a:pt x="218706" y="323634"/>
                  </a:lnTo>
                  <a:lnTo>
                    <a:pt x="220916" y="317931"/>
                  </a:lnTo>
                  <a:lnTo>
                    <a:pt x="220916" y="310946"/>
                  </a:lnTo>
                  <a:lnTo>
                    <a:pt x="220916" y="167017"/>
                  </a:lnTo>
                  <a:lnTo>
                    <a:pt x="155270" y="167017"/>
                  </a:lnTo>
                  <a:lnTo>
                    <a:pt x="155270" y="192684"/>
                  </a:lnTo>
                  <a:lnTo>
                    <a:pt x="190982" y="192684"/>
                  </a:lnTo>
                  <a:lnTo>
                    <a:pt x="190982" y="308381"/>
                  </a:lnTo>
                  <a:lnTo>
                    <a:pt x="115277" y="308381"/>
                  </a:lnTo>
                  <a:lnTo>
                    <a:pt x="115277" y="26314"/>
                  </a:lnTo>
                  <a:lnTo>
                    <a:pt x="190982" y="26314"/>
                  </a:lnTo>
                  <a:lnTo>
                    <a:pt x="190982" y="101587"/>
                  </a:lnTo>
                  <a:lnTo>
                    <a:pt x="220916" y="101587"/>
                  </a:lnTo>
                  <a:lnTo>
                    <a:pt x="220916" y="1676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94255" y="631831"/>
              <a:ext cx="135890" cy="335280"/>
            </a:xfrm>
            <a:custGeom>
              <a:avLst/>
              <a:gdLst/>
              <a:ahLst/>
              <a:cxnLst/>
              <a:rect l="l" t="t" r="r" b="b"/>
              <a:pathLst>
                <a:path w="135889" h="335280">
                  <a:moveTo>
                    <a:pt x="135369" y="310934"/>
                  </a:moveTo>
                  <a:lnTo>
                    <a:pt x="135369" y="317919"/>
                  </a:lnTo>
                  <a:lnTo>
                    <a:pt x="133159" y="323621"/>
                  </a:lnTo>
                  <a:lnTo>
                    <a:pt x="128739" y="328041"/>
                  </a:lnTo>
                  <a:lnTo>
                    <a:pt x="124320" y="332460"/>
                  </a:lnTo>
                  <a:lnTo>
                    <a:pt x="118617" y="334670"/>
                  </a:lnTo>
                  <a:lnTo>
                    <a:pt x="111632" y="334670"/>
                  </a:lnTo>
                  <a:lnTo>
                    <a:pt x="23736" y="334670"/>
                  </a:lnTo>
                  <a:lnTo>
                    <a:pt x="16751" y="334670"/>
                  </a:lnTo>
                  <a:lnTo>
                    <a:pt x="11048" y="332460"/>
                  </a:lnTo>
                  <a:lnTo>
                    <a:pt x="6629" y="328041"/>
                  </a:lnTo>
                  <a:lnTo>
                    <a:pt x="2209" y="323621"/>
                  </a:lnTo>
                  <a:lnTo>
                    <a:pt x="0" y="317919"/>
                  </a:lnTo>
                  <a:lnTo>
                    <a:pt x="0" y="310934"/>
                  </a:lnTo>
                  <a:lnTo>
                    <a:pt x="0" y="23736"/>
                  </a:lnTo>
                  <a:lnTo>
                    <a:pt x="0" y="16751"/>
                  </a:lnTo>
                  <a:lnTo>
                    <a:pt x="2209" y="11049"/>
                  </a:lnTo>
                  <a:lnTo>
                    <a:pt x="6629" y="6629"/>
                  </a:lnTo>
                  <a:lnTo>
                    <a:pt x="11048" y="2209"/>
                  </a:lnTo>
                  <a:lnTo>
                    <a:pt x="16751" y="0"/>
                  </a:lnTo>
                  <a:lnTo>
                    <a:pt x="23736" y="0"/>
                  </a:lnTo>
                  <a:lnTo>
                    <a:pt x="111632" y="0"/>
                  </a:lnTo>
                  <a:lnTo>
                    <a:pt x="118617" y="0"/>
                  </a:lnTo>
                  <a:lnTo>
                    <a:pt x="124320" y="2209"/>
                  </a:lnTo>
                  <a:lnTo>
                    <a:pt x="128739" y="6629"/>
                  </a:lnTo>
                  <a:lnTo>
                    <a:pt x="133159" y="11049"/>
                  </a:lnTo>
                  <a:lnTo>
                    <a:pt x="135369" y="16751"/>
                  </a:lnTo>
                  <a:lnTo>
                    <a:pt x="135369" y="23736"/>
                  </a:lnTo>
                  <a:lnTo>
                    <a:pt x="135369" y="101574"/>
                  </a:lnTo>
                  <a:lnTo>
                    <a:pt x="105435" y="101574"/>
                  </a:lnTo>
                  <a:lnTo>
                    <a:pt x="105435" y="26301"/>
                  </a:lnTo>
                  <a:lnTo>
                    <a:pt x="29730" y="26301"/>
                  </a:lnTo>
                  <a:lnTo>
                    <a:pt x="29730" y="308368"/>
                  </a:lnTo>
                  <a:lnTo>
                    <a:pt x="105435" y="308368"/>
                  </a:lnTo>
                  <a:lnTo>
                    <a:pt x="105435" y="192671"/>
                  </a:lnTo>
                  <a:lnTo>
                    <a:pt x="69722" y="192671"/>
                  </a:lnTo>
                  <a:lnTo>
                    <a:pt x="69722" y="167005"/>
                  </a:lnTo>
                  <a:lnTo>
                    <a:pt x="135369" y="167005"/>
                  </a:lnTo>
                  <a:lnTo>
                    <a:pt x="135369" y="310934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82659" y="631228"/>
              <a:ext cx="140335" cy="335280"/>
            </a:xfrm>
            <a:custGeom>
              <a:avLst/>
              <a:gdLst/>
              <a:ahLst/>
              <a:cxnLst/>
              <a:rect l="l" t="t" r="r" b="b"/>
              <a:pathLst>
                <a:path w="140335" h="335280">
                  <a:moveTo>
                    <a:pt x="140068" y="0"/>
                  </a:moveTo>
                  <a:lnTo>
                    <a:pt x="110350" y="0"/>
                  </a:lnTo>
                  <a:lnTo>
                    <a:pt x="110350" y="147320"/>
                  </a:lnTo>
                  <a:lnTo>
                    <a:pt x="29718" y="147320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147320"/>
                  </a:lnTo>
                  <a:lnTo>
                    <a:pt x="0" y="173990"/>
                  </a:lnTo>
                  <a:lnTo>
                    <a:pt x="0" y="335280"/>
                  </a:lnTo>
                  <a:lnTo>
                    <a:pt x="29718" y="335280"/>
                  </a:lnTo>
                  <a:lnTo>
                    <a:pt x="29718" y="173990"/>
                  </a:lnTo>
                  <a:lnTo>
                    <a:pt x="110350" y="173990"/>
                  </a:lnTo>
                  <a:lnTo>
                    <a:pt x="110350" y="335280"/>
                  </a:lnTo>
                  <a:lnTo>
                    <a:pt x="140068" y="335280"/>
                  </a:lnTo>
                  <a:lnTo>
                    <a:pt x="140068" y="173990"/>
                  </a:lnTo>
                  <a:lnTo>
                    <a:pt x="140068" y="147320"/>
                  </a:lnTo>
                  <a:lnTo>
                    <a:pt x="140068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82663" y="631820"/>
              <a:ext cx="140335" cy="335280"/>
            </a:xfrm>
            <a:custGeom>
              <a:avLst/>
              <a:gdLst/>
              <a:ahLst/>
              <a:cxnLst/>
              <a:rect l="l" t="t" r="r" b="b"/>
              <a:pathLst>
                <a:path w="140335" h="335280">
                  <a:moveTo>
                    <a:pt x="140068" y="334683"/>
                  </a:moveTo>
                  <a:lnTo>
                    <a:pt x="110350" y="334683"/>
                  </a:lnTo>
                  <a:lnTo>
                    <a:pt x="110350" y="173863"/>
                  </a:lnTo>
                  <a:lnTo>
                    <a:pt x="29717" y="173863"/>
                  </a:lnTo>
                  <a:lnTo>
                    <a:pt x="29717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9717" y="0"/>
                  </a:lnTo>
                  <a:lnTo>
                    <a:pt x="29717" y="147129"/>
                  </a:lnTo>
                  <a:lnTo>
                    <a:pt x="110350" y="147129"/>
                  </a:lnTo>
                  <a:lnTo>
                    <a:pt x="110350" y="0"/>
                  </a:lnTo>
                  <a:lnTo>
                    <a:pt x="140068" y="0"/>
                  </a:lnTo>
                  <a:lnTo>
                    <a:pt x="14006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57805" y="631469"/>
              <a:ext cx="133985" cy="335280"/>
            </a:xfrm>
            <a:custGeom>
              <a:avLst/>
              <a:gdLst/>
              <a:ahLst/>
              <a:cxnLst/>
              <a:rect l="l" t="t" r="r" b="b"/>
              <a:pathLst>
                <a:path w="133985" h="335280">
                  <a:moveTo>
                    <a:pt x="133654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52184" y="26670"/>
                  </a:lnTo>
                  <a:lnTo>
                    <a:pt x="52184" y="335280"/>
                  </a:lnTo>
                  <a:lnTo>
                    <a:pt x="81902" y="335280"/>
                  </a:lnTo>
                  <a:lnTo>
                    <a:pt x="81902" y="26670"/>
                  </a:lnTo>
                  <a:lnTo>
                    <a:pt x="133654" y="26670"/>
                  </a:lnTo>
                  <a:lnTo>
                    <a:pt x="13365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57805" y="631827"/>
              <a:ext cx="133985" cy="335280"/>
            </a:xfrm>
            <a:custGeom>
              <a:avLst/>
              <a:gdLst/>
              <a:ahLst/>
              <a:cxnLst/>
              <a:rect l="l" t="t" r="r" b="b"/>
              <a:pathLst>
                <a:path w="133985" h="335280">
                  <a:moveTo>
                    <a:pt x="133654" y="26301"/>
                  </a:moveTo>
                  <a:lnTo>
                    <a:pt x="81902" y="26301"/>
                  </a:lnTo>
                  <a:lnTo>
                    <a:pt x="81902" y="334670"/>
                  </a:lnTo>
                  <a:lnTo>
                    <a:pt x="52184" y="334670"/>
                  </a:lnTo>
                  <a:lnTo>
                    <a:pt x="52184" y="26301"/>
                  </a:lnTo>
                  <a:lnTo>
                    <a:pt x="0" y="26301"/>
                  </a:lnTo>
                  <a:lnTo>
                    <a:pt x="0" y="0"/>
                  </a:lnTo>
                  <a:lnTo>
                    <a:pt x="133654" y="0"/>
                  </a:lnTo>
                  <a:lnTo>
                    <a:pt x="133654" y="26301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26309" y="631228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08610"/>
                  </a:moveTo>
                  <a:lnTo>
                    <a:pt x="29730" y="308610"/>
                  </a:lnTo>
                  <a:lnTo>
                    <a:pt x="29730" y="179070"/>
                  </a:lnTo>
                  <a:lnTo>
                    <a:pt x="101574" y="179070"/>
                  </a:lnTo>
                  <a:lnTo>
                    <a:pt x="101574" y="152400"/>
                  </a:lnTo>
                  <a:lnTo>
                    <a:pt x="29730" y="152400"/>
                  </a:lnTo>
                  <a:lnTo>
                    <a:pt x="29730" y="26670"/>
                  </a:lnTo>
                  <a:lnTo>
                    <a:pt x="108635" y="26670"/>
                  </a:lnTo>
                  <a:lnTo>
                    <a:pt x="10863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2400"/>
                  </a:lnTo>
                  <a:lnTo>
                    <a:pt x="0" y="17907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9918" y="335280"/>
                  </a:lnTo>
                  <a:lnTo>
                    <a:pt x="109918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26319" y="631820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108635" y="0"/>
                  </a:lnTo>
                  <a:lnTo>
                    <a:pt x="108635" y="26314"/>
                  </a:lnTo>
                  <a:lnTo>
                    <a:pt x="29730" y="26314"/>
                  </a:lnTo>
                  <a:lnTo>
                    <a:pt x="29730" y="151193"/>
                  </a:lnTo>
                  <a:lnTo>
                    <a:pt x="101574" y="151193"/>
                  </a:lnTo>
                  <a:lnTo>
                    <a:pt x="101574" y="177927"/>
                  </a:lnTo>
                  <a:lnTo>
                    <a:pt x="29730" y="177927"/>
                  </a:lnTo>
                  <a:lnTo>
                    <a:pt x="29730" y="308381"/>
                  </a:lnTo>
                  <a:lnTo>
                    <a:pt x="109918" y="308381"/>
                  </a:lnTo>
                  <a:lnTo>
                    <a:pt x="10991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2643" y="6318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0"/>
                  </a:moveTo>
                  <a:lnTo>
                    <a:pt x="109918" y="0"/>
                  </a:lnTo>
                  <a:lnTo>
                    <a:pt x="109918" y="241871"/>
                  </a:lnTo>
                  <a:lnTo>
                    <a:pt x="22237" y="0"/>
                  </a:lnTo>
                  <a:lnTo>
                    <a:pt x="0" y="0"/>
                  </a:lnTo>
                  <a:lnTo>
                    <a:pt x="0" y="334683"/>
                  </a:lnTo>
                  <a:lnTo>
                    <a:pt x="28016" y="334683"/>
                  </a:lnTo>
                  <a:lnTo>
                    <a:pt x="28016" y="88544"/>
                  </a:lnTo>
                  <a:lnTo>
                    <a:pt x="117411" y="334683"/>
                  </a:lnTo>
                  <a:lnTo>
                    <a:pt x="137934" y="334683"/>
                  </a:lnTo>
                  <a:lnTo>
                    <a:pt x="13793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82643" y="6318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334683"/>
                  </a:moveTo>
                  <a:lnTo>
                    <a:pt x="117411" y="334683"/>
                  </a:lnTo>
                  <a:lnTo>
                    <a:pt x="28016" y="88544"/>
                  </a:lnTo>
                  <a:lnTo>
                    <a:pt x="28016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2237" y="0"/>
                  </a:lnTo>
                  <a:lnTo>
                    <a:pt x="109918" y="241871"/>
                  </a:lnTo>
                  <a:lnTo>
                    <a:pt x="109918" y="0"/>
                  </a:lnTo>
                  <a:lnTo>
                    <a:pt x="137934" y="0"/>
                  </a:lnTo>
                  <a:lnTo>
                    <a:pt x="137934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41972" y="720623"/>
              <a:ext cx="46990" cy="55244"/>
            </a:xfrm>
            <a:custGeom>
              <a:avLst/>
              <a:gdLst/>
              <a:ahLst/>
              <a:cxnLst/>
              <a:rect l="l" t="t" r="r" b="b"/>
              <a:pathLst>
                <a:path w="46989" h="55245">
                  <a:moveTo>
                    <a:pt x="0" y="54889"/>
                  </a:moveTo>
                  <a:lnTo>
                    <a:pt x="46596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06451" y="69228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996"/>
                  </a:moveTo>
                  <a:lnTo>
                    <a:pt x="0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66679" y="787666"/>
              <a:ext cx="69215" cy="20320"/>
            </a:xfrm>
            <a:custGeom>
              <a:avLst/>
              <a:gdLst/>
              <a:ahLst/>
              <a:cxnLst/>
              <a:rect l="l" t="t" r="r" b="b"/>
              <a:pathLst>
                <a:path w="69214" h="20320">
                  <a:moveTo>
                    <a:pt x="0" y="20269"/>
                  </a:moveTo>
                  <a:lnTo>
                    <a:pt x="69088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57845" y="344093"/>
              <a:ext cx="1524635" cy="263525"/>
            </a:xfrm>
            <a:custGeom>
              <a:avLst/>
              <a:gdLst/>
              <a:ahLst/>
              <a:cxnLst/>
              <a:rect l="l" t="t" r="r" b="b"/>
              <a:pathLst>
                <a:path w="1524635" h="263525">
                  <a:moveTo>
                    <a:pt x="18567" y="176695"/>
                  </a:moveTo>
                  <a:lnTo>
                    <a:pt x="14414" y="172542"/>
                  </a:lnTo>
                  <a:lnTo>
                    <a:pt x="4152" y="172542"/>
                  </a:lnTo>
                  <a:lnTo>
                    <a:pt x="0" y="176695"/>
                  </a:lnTo>
                  <a:lnTo>
                    <a:pt x="0" y="199339"/>
                  </a:lnTo>
                  <a:lnTo>
                    <a:pt x="4152" y="203492"/>
                  </a:lnTo>
                  <a:lnTo>
                    <a:pt x="14414" y="203492"/>
                  </a:lnTo>
                  <a:lnTo>
                    <a:pt x="18567" y="199339"/>
                  </a:lnTo>
                  <a:lnTo>
                    <a:pt x="18567" y="194208"/>
                  </a:lnTo>
                  <a:lnTo>
                    <a:pt x="18567" y="176695"/>
                  </a:lnTo>
                  <a:close/>
                </a:path>
                <a:path w="1524635" h="263525">
                  <a:moveTo>
                    <a:pt x="18567" y="119189"/>
                  </a:moveTo>
                  <a:lnTo>
                    <a:pt x="14414" y="115036"/>
                  </a:lnTo>
                  <a:lnTo>
                    <a:pt x="4152" y="115036"/>
                  </a:lnTo>
                  <a:lnTo>
                    <a:pt x="0" y="119189"/>
                  </a:lnTo>
                  <a:lnTo>
                    <a:pt x="0" y="141833"/>
                  </a:lnTo>
                  <a:lnTo>
                    <a:pt x="4152" y="145986"/>
                  </a:lnTo>
                  <a:lnTo>
                    <a:pt x="9283" y="145986"/>
                  </a:lnTo>
                  <a:lnTo>
                    <a:pt x="14414" y="145986"/>
                  </a:lnTo>
                  <a:lnTo>
                    <a:pt x="18567" y="141833"/>
                  </a:lnTo>
                  <a:lnTo>
                    <a:pt x="18567" y="119189"/>
                  </a:lnTo>
                  <a:close/>
                </a:path>
                <a:path w="1524635" h="263525">
                  <a:moveTo>
                    <a:pt x="18567" y="4152"/>
                  </a:moveTo>
                  <a:lnTo>
                    <a:pt x="14414" y="0"/>
                  </a:lnTo>
                  <a:lnTo>
                    <a:pt x="4152" y="0"/>
                  </a:lnTo>
                  <a:lnTo>
                    <a:pt x="0" y="4152"/>
                  </a:lnTo>
                  <a:lnTo>
                    <a:pt x="0" y="26797"/>
                  </a:lnTo>
                  <a:lnTo>
                    <a:pt x="4152" y="30949"/>
                  </a:lnTo>
                  <a:lnTo>
                    <a:pt x="9283" y="30949"/>
                  </a:lnTo>
                  <a:lnTo>
                    <a:pt x="14414" y="30949"/>
                  </a:lnTo>
                  <a:lnTo>
                    <a:pt x="18567" y="26797"/>
                  </a:lnTo>
                  <a:lnTo>
                    <a:pt x="18567" y="4152"/>
                  </a:lnTo>
                  <a:close/>
                </a:path>
                <a:path w="1524635" h="263525">
                  <a:moveTo>
                    <a:pt x="55702" y="234213"/>
                  </a:moveTo>
                  <a:lnTo>
                    <a:pt x="51549" y="230060"/>
                  </a:lnTo>
                  <a:lnTo>
                    <a:pt x="41287" y="230060"/>
                  </a:lnTo>
                  <a:lnTo>
                    <a:pt x="37134" y="234213"/>
                  </a:lnTo>
                  <a:lnTo>
                    <a:pt x="37134" y="256857"/>
                  </a:lnTo>
                  <a:lnTo>
                    <a:pt x="41287" y="261010"/>
                  </a:lnTo>
                  <a:lnTo>
                    <a:pt x="46418" y="261010"/>
                  </a:lnTo>
                  <a:lnTo>
                    <a:pt x="51549" y="261010"/>
                  </a:lnTo>
                  <a:lnTo>
                    <a:pt x="55702" y="256857"/>
                  </a:lnTo>
                  <a:lnTo>
                    <a:pt x="55702" y="234213"/>
                  </a:lnTo>
                  <a:close/>
                </a:path>
                <a:path w="1524635" h="263525">
                  <a:moveTo>
                    <a:pt x="55702" y="61671"/>
                  </a:moveTo>
                  <a:lnTo>
                    <a:pt x="51549" y="57518"/>
                  </a:lnTo>
                  <a:lnTo>
                    <a:pt x="41287" y="57518"/>
                  </a:lnTo>
                  <a:lnTo>
                    <a:pt x="37134" y="61671"/>
                  </a:lnTo>
                  <a:lnTo>
                    <a:pt x="37134" y="84315"/>
                  </a:lnTo>
                  <a:lnTo>
                    <a:pt x="41287" y="88468"/>
                  </a:lnTo>
                  <a:lnTo>
                    <a:pt x="46418" y="88468"/>
                  </a:lnTo>
                  <a:lnTo>
                    <a:pt x="51549" y="88468"/>
                  </a:lnTo>
                  <a:lnTo>
                    <a:pt x="55702" y="84315"/>
                  </a:lnTo>
                  <a:lnTo>
                    <a:pt x="55702" y="61671"/>
                  </a:lnTo>
                  <a:close/>
                </a:path>
                <a:path w="1524635" h="263525">
                  <a:moveTo>
                    <a:pt x="92837" y="234213"/>
                  </a:moveTo>
                  <a:lnTo>
                    <a:pt x="88684" y="230060"/>
                  </a:lnTo>
                  <a:lnTo>
                    <a:pt x="78422" y="230060"/>
                  </a:lnTo>
                  <a:lnTo>
                    <a:pt x="74269" y="234213"/>
                  </a:lnTo>
                  <a:lnTo>
                    <a:pt x="74269" y="256857"/>
                  </a:lnTo>
                  <a:lnTo>
                    <a:pt x="78422" y="261010"/>
                  </a:lnTo>
                  <a:lnTo>
                    <a:pt x="83553" y="261010"/>
                  </a:lnTo>
                  <a:lnTo>
                    <a:pt x="88684" y="261010"/>
                  </a:lnTo>
                  <a:lnTo>
                    <a:pt x="92837" y="256857"/>
                  </a:lnTo>
                  <a:lnTo>
                    <a:pt x="92837" y="234213"/>
                  </a:lnTo>
                  <a:close/>
                </a:path>
                <a:path w="1524635" h="263525">
                  <a:moveTo>
                    <a:pt x="92837" y="119189"/>
                  </a:moveTo>
                  <a:lnTo>
                    <a:pt x="88684" y="115036"/>
                  </a:lnTo>
                  <a:lnTo>
                    <a:pt x="78422" y="115036"/>
                  </a:lnTo>
                  <a:lnTo>
                    <a:pt x="74269" y="119189"/>
                  </a:lnTo>
                  <a:lnTo>
                    <a:pt x="74269" y="141833"/>
                  </a:lnTo>
                  <a:lnTo>
                    <a:pt x="78422" y="145986"/>
                  </a:lnTo>
                  <a:lnTo>
                    <a:pt x="83553" y="145986"/>
                  </a:lnTo>
                  <a:lnTo>
                    <a:pt x="88684" y="145986"/>
                  </a:lnTo>
                  <a:lnTo>
                    <a:pt x="92837" y="141833"/>
                  </a:lnTo>
                  <a:lnTo>
                    <a:pt x="92837" y="119189"/>
                  </a:lnTo>
                  <a:close/>
                </a:path>
                <a:path w="1524635" h="263525">
                  <a:moveTo>
                    <a:pt x="92837" y="61671"/>
                  </a:moveTo>
                  <a:lnTo>
                    <a:pt x="88684" y="57518"/>
                  </a:lnTo>
                  <a:lnTo>
                    <a:pt x="78422" y="57518"/>
                  </a:lnTo>
                  <a:lnTo>
                    <a:pt x="74269" y="61671"/>
                  </a:lnTo>
                  <a:lnTo>
                    <a:pt x="74269" y="84315"/>
                  </a:lnTo>
                  <a:lnTo>
                    <a:pt x="78422" y="88468"/>
                  </a:lnTo>
                  <a:lnTo>
                    <a:pt x="83553" y="88468"/>
                  </a:lnTo>
                  <a:lnTo>
                    <a:pt x="88684" y="88468"/>
                  </a:lnTo>
                  <a:lnTo>
                    <a:pt x="92837" y="84315"/>
                  </a:lnTo>
                  <a:lnTo>
                    <a:pt x="92837" y="61671"/>
                  </a:lnTo>
                  <a:close/>
                </a:path>
                <a:path w="1524635" h="263525">
                  <a:moveTo>
                    <a:pt x="92837" y="4152"/>
                  </a:moveTo>
                  <a:lnTo>
                    <a:pt x="88684" y="0"/>
                  </a:lnTo>
                  <a:lnTo>
                    <a:pt x="78422" y="0"/>
                  </a:lnTo>
                  <a:lnTo>
                    <a:pt x="74269" y="4152"/>
                  </a:lnTo>
                  <a:lnTo>
                    <a:pt x="74269" y="26797"/>
                  </a:lnTo>
                  <a:lnTo>
                    <a:pt x="78422" y="30949"/>
                  </a:lnTo>
                  <a:lnTo>
                    <a:pt x="83553" y="30949"/>
                  </a:lnTo>
                  <a:lnTo>
                    <a:pt x="88684" y="30949"/>
                  </a:lnTo>
                  <a:lnTo>
                    <a:pt x="92837" y="26797"/>
                  </a:lnTo>
                  <a:lnTo>
                    <a:pt x="92837" y="4152"/>
                  </a:lnTo>
                  <a:close/>
                </a:path>
                <a:path w="1524635" h="263525">
                  <a:moveTo>
                    <a:pt x="240461" y="227495"/>
                  </a:moveTo>
                  <a:lnTo>
                    <a:pt x="236308" y="223342"/>
                  </a:lnTo>
                  <a:lnTo>
                    <a:pt x="226047" y="223342"/>
                  </a:lnTo>
                  <a:lnTo>
                    <a:pt x="221894" y="227495"/>
                  </a:lnTo>
                  <a:lnTo>
                    <a:pt x="221894" y="250139"/>
                  </a:lnTo>
                  <a:lnTo>
                    <a:pt x="226047" y="254292"/>
                  </a:lnTo>
                  <a:lnTo>
                    <a:pt x="231178" y="254292"/>
                  </a:lnTo>
                  <a:lnTo>
                    <a:pt x="236308" y="254292"/>
                  </a:lnTo>
                  <a:lnTo>
                    <a:pt x="240461" y="250139"/>
                  </a:lnTo>
                  <a:lnTo>
                    <a:pt x="240461" y="227495"/>
                  </a:lnTo>
                  <a:close/>
                </a:path>
                <a:path w="1524635" h="263525">
                  <a:moveTo>
                    <a:pt x="240461" y="169989"/>
                  </a:moveTo>
                  <a:lnTo>
                    <a:pt x="236308" y="165836"/>
                  </a:lnTo>
                  <a:lnTo>
                    <a:pt x="226047" y="165836"/>
                  </a:lnTo>
                  <a:lnTo>
                    <a:pt x="221894" y="169989"/>
                  </a:lnTo>
                  <a:lnTo>
                    <a:pt x="221894" y="192633"/>
                  </a:lnTo>
                  <a:lnTo>
                    <a:pt x="226047" y="196786"/>
                  </a:lnTo>
                  <a:lnTo>
                    <a:pt x="231178" y="196786"/>
                  </a:lnTo>
                  <a:lnTo>
                    <a:pt x="236308" y="196786"/>
                  </a:lnTo>
                  <a:lnTo>
                    <a:pt x="240461" y="192633"/>
                  </a:lnTo>
                  <a:lnTo>
                    <a:pt x="240461" y="169989"/>
                  </a:lnTo>
                  <a:close/>
                </a:path>
                <a:path w="1524635" h="263525">
                  <a:moveTo>
                    <a:pt x="281978" y="112471"/>
                  </a:moveTo>
                  <a:lnTo>
                    <a:pt x="277825" y="108318"/>
                  </a:lnTo>
                  <a:lnTo>
                    <a:pt x="267563" y="108318"/>
                  </a:lnTo>
                  <a:lnTo>
                    <a:pt x="263410" y="112471"/>
                  </a:lnTo>
                  <a:lnTo>
                    <a:pt x="263410" y="135115"/>
                  </a:lnTo>
                  <a:lnTo>
                    <a:pt x="267563" y="139268"/>
                  </a:lnTo>
                  <a:lnTo>
                    <a:pt x="272694" y="139268"/>
                  </a:lnTo>
                  <a:lnTo>
                    <a:pt x="277825" y="139268"/>
                  </a:lnTo>
                  <a:lnTo>
                    <a:pt x="281978" y="135115"/>
                  </a:lnTo>
                  <a:lnTo>
                    <a:pt x="281978" y="112471"/>
                  </a:lnTo>
                  <a:close/>
                </a:path>
                <a:path w="1524635" h="263525">
                  <a:moveTo>
                    <a:pt x="332257" y="234213"/>
                  </a:moveTo>
                  <a:lnTo>
                    <a:pt x="328104" y="230060"/>
                  </a:lnTo>
                  <a:lnTo>
                    <a:pt x="317842" y="230060"/>
                  </a:lnTo>
                  <a:lnTo>
                    <a:pt x="313690" y="234213"/>
                  </a:lnTo>
                  <a:lnTo>
                    <a:pt x="313690" y="252476"/>
                  </a:lnTo>
                  <a:lnTo>
                    <a:pt x="317842" y="256628"/>
                  </a:lnTo>
                  <a:lnTo>
                    <a:pt x="322973" y="256628"/>
                  </a:lnTo>
                  <a:lnTo>
                    <a:pt x="328104" y="256628"/>
                  </a:lnTo>
                  <a:lnTo>
                    <a:pt x="332257" y="252476"/>
                  </a:lnTo>
                  <a:lnTo>
                    <a:pt x="332257" y="234213"/>
                  </a:lnTo>
                  <a:close/>
                </a:path>
                <a:path w="1524635" h="263525">
                  <a:moveTo>
                    <a:pt x="504177" y="234213"/>
                  </a:moveTo>
                  <a:lnTo>
                    <a:pt x="500024" y="230060"/>
                  </a:lnTo>
                  <a:lnTo>
                    <a:pt x="489762" y="230060"/>
                  </a:lnTo>
                  <a:lnTo>
                    <a:pt x="485609" y="234213"/>
                  </a:lnTo>
                  <a:lnTo>
                    <a:pt x="485609" y="256857"/>
                  </a:lnTo>
                  <a:lnTo>
                    <a:pt x="489762" y="261010"/>
                  </a:lnTo>
                  <a:lnTo>
                    <a:pt x="500024" y="261010"/>
                  </a:lnTo>
                  <a:lnTo>
                    <a:pt x="504177" y="256857"/>
                  </a:lnTo>
                  <a:lnTo>
                    <a:pt x="504177" y="251726"/>
                  </a:lnTo>
                  <a:lnTo>
                    <a:pt x="504177" y="234213"/>
                  </a:lnTo>
                  <a:close/>
                </a:path>
                <a:path w="1524635" h="263525">
                  <a:moveTo>
                    <a:pt x="504177" y="110426"/>
                  </a:moveTo>
                  <a:lnTo>
                    <a:pt x="500024" y="106273"/>
                  </a:lnTo>
                  <a:lnTo>
                    <a:pt x="489762" y="106273"/>
                  </a:lnTo>
                  <a:lnTo>
                    <a:pt x="485609" y="110426"/>
                  </a:lnTo>
                  <a:lnTo>
                    <a:pt x="485609" y="133070"/>
                  </a:lnTo>
                  <a:lnTo>
                    <a:pt x="489762" y="137223"/>
                  </a:lnTo>
                  <a:lnTo>
                    <a:pt x="494893" y="137223"/>
                  </a:lnTo>
                  <a:lnTo>
                    <a:pt x="500024" y="137223"/>
                  </a:lnTo>
                  <a:lnTo>
                    <a:pt x="504177" y="133070"/>
                  </a:lnTo>
                  <a:lnTo>
                    <a:pt x="504177" y="110426"/>
                  </a:lnTo>
                  <a:close/>
                </a:path>
                <a:path w="1524635" h="263525">
                  <a:moveTo>
                    <a:pt x="541312" y="172313"/>
                  </a:moveTo>
                  <a:lnTo>
                    <a:pt x="537159" y="168160"/>
                  </a:lnTo>
                  <a:lnTo>
                    <a:pt x="526897" y="168160"/>
                  </a:lnTo>
                  <a:lnTo>
                    <a:pt x="522744" y="172313"/>
                  </a:lnTo>
                  <a:lnTo>
                    <a:pt x="522744" y="194957"/>
                  </a:lnTo>
                  <a:lnTo>
                    <a:pt x="526897" y="199110"/>
                  </a:lnTo>
                  <a:lnTo>
                    <a:pt x="532028" y="199110"/>
                  </a:lnTo>
                  <a:lnTo>
                    <a:pt x="537159" y="199110"/>
                  </a:lnTo>
                  <a:lnTo>
                    <a:pt x="541312" y="194957"/>
                  </a:lnTo>
                  <a:lnTo>
                    <a:pt x="541312" y="172313"/>
                  </a:lnTo>
                  <a:close/>
                </a:path>
                <a:path w="1524635" h="263525">
                  <a:moveTo>
                    <a:pt x="541312" y="48526"/>
                  </a:moveTo>
                  <a:lnTo>
                    <a:pt x="537159" y="44373"/>
                  </a:lnTo>
                  <a:lnTo>
                    <a:pt x="526897" y="44373"/>
                  </a:lnTo>
                  <a:lnTo>
                    <a:pt x="522744" y="48526"/>
                  </a:lnTo>
                  <a:lnTo>
                    <a:pt x="522744" y="71170"/>
                  </a:lnTo>
                  <a:lnTo>
                    <a:pt x="526897" y="75323"/>
                  </a:lnTo>
                  <a:lnTo>
                    <a:pt x="532028" y="75323"/>
                  </a:lnTo>
                  <a:lnTo>
                    <a:pt x="537159" y="75323"/>
                  </a:lnTo>
                  <a:lnTo>
                    <a:pt x="541312" y="71170"/>
                  </a:lnTo>
                  <a:lnTo>
                    <a:pt x="541312" y="48526"/>
                  </a:lnTo>
                  <a:close/>
                </a:path>
                <a:path w="1524635" h="263525">
                  <a:moveTo>
                    <a:pt x="578446" y="234213"/>
                  </a:moveTo>
                  <a:lnTo>
                    <a:pt x="574294" y="230060"/>
                  </a:lnTo>
                  <a:lnTo>
                    <a:pt x="564032" y="230060"/>
                  </a:lnTo>
                  <a:lnTo>
                    <a:pt x="559879" y="234213"/>
                  </a:lnTo>
                  <a:lnTo>
                    <a:pt x="559879" y="256857"/>
                  </a:lnTo>
                  <a:lnTo>
                    <a:pt x="564032" y="261010"/>
                  </a:lnTo>
                  <a:lnTo>
                    <a:pt x="569163" y="261010"/>
                  </a:lnTo>
                  <a:lnTo>
                    <a:pt x="574294" y="261010"/>
                  </a:lnTo>
                  <a:lnTo>
                    <a:pt x="578446" y="256857"/>
                  </a:lnTo>
                  <a:lnTo>
                    <a:pt x="578446" y="234213"/>
                  </a:lnTo>
                  <a:close/>
                </a:path>
                <a:path w="1524635" h="263525">
                  <a:moveTo>
                    <a:pt x="578446" y="172313"/>
                  </a:moveTo>
                  <a:lnTo>
                    <a:pt x="574294" y="168160"/>
                  </a:lnTo>
                  <a:lnTo>
                    <a:pt x="564032" y="168160"/>
                  </a:lnTo>
                  <a:lnTo>
                    <a:pt x="559879" y="172313"/>
                  </a:lnTo>
                  <a:lnTo>
                    <a:pt x="559879" y="194957"/>
                  </a:lnTo>
                  <a:lnTo>
                    <a:pt x="564032" y="199110"/>
                  </a:lnTo>
                  <a:lnTo>
                    <a:pt x="569163" y="199110"/>
                  </a:lnTo>
                  <a:lnTo>
                    <a:pt x="574294" y="199110"/>
                  </a:lnTo>
                  <a:lnTo>
                    <a:pt x="578446" y="194957"/>
                  </a:lnTo>
                  <a:lnTo>
                    <a:pt x="578446" y="172313"/>
                  </a:lnTo>
                  <a:close/>
                </a:path>
                <a:path w="1524635" h="263525">
                  <a:moveTo>
                    <a:pt x="578446" y="48526"/>
                  </a:moveTo>
                  <a:lnTo>
                    <a:pt x="574294" y="44373"/>
                  </a:lnTo>
                  <a:lnTo>
                    <a:pt x="564032" y="44373"/>
                  </a:lnTo>
                  <a:lnTo>
                    <a:pt x="559879" y="48526"/>
                  </a:lnTo>
                  <a:lnTo>
                    <a:pt x="559879" y="71170"/>
                  </a:lnTo>
                  <a:lnTo>
                    <a:pt x="564032" y="75323"/>
                  </a:lnTo>
                  <a:lnTo>
                    <a:pt x="569163" y="75323"/>
                  </a:lnTo>
                  <a:lnTo>
                    <a:pt x="574294" y="75323"/>
                  </a:lnTo>
                  <a:lnTo>
                    <a:pt x="578446" y="71170"/>
                  </a:lnTo>
                  <a:lnTo>
                    <a:pt x="578446" y="48526"/>
                  </a:lnTo>
                  <a:close/>
                </a:path>
                <a:path w="1524635" h="263525">
                  <a:moveTo>
                    <a:pt x="723531" y="123571"/>
                  </a:moveTo>
                  <a:lnTo>
                    <a:pt x="719378" y="119418"/>
                  </a:lnTo>
                  <a:lnTo>
                    <a:pt x="709117" y="119418"/>
                  </a:lnTo>
                  <a:lnTo>
                    <a:pt x="704964" y="123571"/>
                  </a:lnTo>
                  <a:lnTo>
                    <a:pt x="704964" y="141833"/>
                  </a:lnTo>
                  <a:lnTo>
                    <a:pt x="709117" y="145986"/>
                  </a:lnTo>
                  <a:lnTo>
                    <a:pt x="714248" y="145986"/>
                  </a:lnTo>
                  <a:lnTo>
                    <a:pt x="719378" y="145986"/>
                  </a:lnTo>
                  <a:lnTo>
                    <a:pt x="723531" y="141833"/>
                  </a:lnTo>
                  <a:lnTo>
                    <a:pt x="723531" y="123571"/>
                  </a:lnTo>
                  <a:close/>
                </a:path>
                <a:path w="1524635" h="263525">
                  <a:moveTo>
                    <a:pt x="723544" y="176695"/>
                  </a:moveTo>
                  <a:lnTo>
                    <a:pt x="719391" y="172542"/>
                  </a:lnTo>
                  <a:lnTo>
                    <a:pt x="709129" y="172542"/>
                  </a:lnTo>
                  <a:lnTo>
                    <a:pt x="704977" y="176695"/>
                  </a:lnTo>
                  <a:lnTo>
                    <a:pt x="704977" y="199339"/>
                  </a:lnTo>
                  <a:lnTo>
                    <a:pt x="709129" y="203492"/>
                  </a:lnTo>
                  <a:lnTo>
                    <a:pt x="719391" y="203492"/>
                  </a:lnTo>
                  <a:lnTo>
                    <a:pt x="723544" y="199339"/>
                  </a:lnTo>
                  <a:lnTo>
                    <a:pt x="723544" y="194208"/>
                  </a:lnTo>
                  <a:lnTo>
                    <a:pt x="723544" y="176695"/>
                  </a:lnTo>
                  <a:close/>
                </a:path>
                <a:path w="1524635" h="263525">
                  <a:moveTo>
                    <a:pt x="760679" y="234213"/>
                  </a:moveTo>
                  <a:lnTo>
                    <a:pt x="756526" y="230060"/>
                  </a:lnTo>
                  <a:lnTo>
                    <a:pt x="746264" y="230060"/>
                  </a:lnTo>
                  <a:lnTo>
                    <a:pt x="742111" y="234213"/>
                  </a:lnTo>
                  <a:lnTo>
                    <a:pt x="742111" y="256857"/>
                  </a:lnTo>
                  <a:lnTo>
                    <a:pt x="746264" y="261010"/>
                  </a:lnTo>
                  <a:lnTo>
                    <a:pt x="751395" y="261010"/>
                  </a:lnTo>
                  <a:lnTo>
                    <a:pt x="756526" y="261010"/>
                  </a:lnTo>
                  <a:lnTo>
                    <a:pt x="760679" y="256857"/>
                  </a:lnTo>
                  <a:lnTo>
                    <a:pt x="760679" y="234213"/>
                  </a:lnTo>
                  <a:close/>
                </a:path>
                <a:path w="1524635" h="263525">
                  <a:moveTo>
                    <a:pt x="1092517" y="181076"/>
                  </a:moveTo>
                  <a:lnTo>
                    <a:pt x="1088364" y="176923"/>
                  </a:lnTo>
                  <a:lnTo>
                    <a:pt x="1078103" y="176923"/>
                  </a:lnTo>
                  <a:lnTo>
                    <a:pt x="1073950" y="181076"/>
                  </a:lnTo>
                  <a:lnTo>
                    <a:pt x="1073950" y="199339"/>
                  </a:lnTo>
                  <a:lnTo>
                    <a:pt x="1078103" y="203492"/>
                  </a:lnTo>
                  <a:lnTo>
                    <a:pt x="1088364" y="203492"/>
                  </a:lnTo>
                  <a:lnTo>
                    <a:pt x="1092517" y="199339"/>
                  </a:lnTo>
                  <a:lnTo>
                    <a:pt x="1092517" y="194208"/>
                  </a:lnTo>
                  <a:lnTo>
                    <a:pt x="1092517" y="181076"/>
                  </a:lnTo>
                  <a:close/>
                </a:path>
                <a:path w="1524635" h="263525">
                  <a:moveTo>
                    <a:pt x="1129652" y="234213"/>
                  </a:moveTo>
                  <a:lnTo>
                    <a:pt x="1125499" y="230060"/>
                  </a:lnTo>
                  <a:lnTo>
                    <a:pt x="1115237" y="230060"/>
                  </a:lnTo>
                  <a:lnTo>
                    <a:pt x="1111084" y="234213"/>
                  </a:lnTo>
                  <a:lnTo>
                    <a:pt x="1111084" y="256857"/>
                  </a:lnTo>
                  <a:lnTo>
                    <a:pt x="1115237" y="261010"/>
                  </a:lnTo>
                  <a:lnTo>
                    <a:pt x="1120368" y="261010"/>
                  </a:lnTo>
                  <a:lnTo>
                    <a:pt x="1125499" y="261010"/>
                  </a:lnTo>
                  <a:lnTo>
                    <a:pt x="1129652" y="256857"/>
                  </a:lnTo>
                  <a:lnTo>
                    <a:pt x="1129652" y="234213"/>
                  </a:lnTo>
                  <a:close/>
                </a:path>
                <a:path w="1524635" h="263525">
                  <a:moveTo>
                    <a:pt x="1129652" y="181076"/>
                  </a:moveTo>
                  <a:lnTo>
                    <a:pt x="1125499" y="176923"/>
                  </a:lnTo>
                  <a:lnTo>
                    <a:pt x="1115237" y="176923"/>
                  </a:lnTo>
                  <a:lnTo>
                    <a:pt x="1111084" y="181076"/>
                  </a:lnTo>
                  <a:lnTo>
                    <a:pt x="1111084" y="199339"/>
                  </a:lnTo>
                  <a:lnTo>
                    <a:pt x="1115237" y="203492"/>
                  </a:lnTo>
                  <a:lnTo>
                    <a:pt x="1120368" y="203492"/>
                  </a:lnTo>
                  <a:lnTo>
                    <a:pt x="1125499" y="203492"/>
                  </a:lnTo>
                  <a:lnTo>
                    <a:pt x="1129652" y="199339"/>
                  </a:lnTo>
                  <a:lnTo>
                    <a:pt x="1129652" y="181076"/>
                  </a:lnTo>
                  <a:close/>
                </a:path>
                <a:path w="1524635" h="263525">
                  <a:moveTo>
                    <a:pt x="1166787" y="234213"/>
                  </a:moveTo>
                  <a:lnTo>
                    <a:pt x="1162634" y="230060"/>
                  </a:lnTo>
                  <a:lnTo>
                    <a:pt x="1152372" y="230060"/>
                  </a:lnTo>
                  <a:lnTo>
                    <a:pt x="1148219" y="234213"/>
                  </a:lnTo>
                  <a:lnTo>
                    <a:pt x="1148219" y="256857"/>
                  </a:lnTo>
                  <a:lnTo>
                    <a:pt x="1152372" y="261010"/>
                  </a:lnTo>
                  <a:lnTo>
                    <a:pt x="1157503" y="261010"/>
                  </a:lnTo>
                  <a:lnTo>
                    <a:pt x="1162634" y="261010"/>
                  </a:lnTo>
                  <a:lnTo>
                    <a:pt x="1166787" y="256857"/>
                  </a:lnTo>
                  <a:lnTo>
                    <a:pt x="1166787" y="234213"/>
                  </a:lnTo>
                  <a:close/>
                </a:path>
                <a:path w="1524635" h="263525">
                  <a:moveTo>
                    <a:pt x="1316609" y="199720"/>
                  </a:moveTo>
                  <a:lnTo>
                    <a:pt x="1312456" y="195567"/>
                  </a:lnTo>
                  <a:lnTo>
                    <a:pt x="1302194" y="195567"/>
                  </a:lnTo>
                  <a:lnTo>
                    <a:pt x="1298041" y="199720"/>
                  </a:lnTo>
                  <a:lnTo>
                    <a:pt x="1298041" y="217982"/>
                  </a:lnTo>
                  <a:lnTo>
                    <a:pt x="1302194" y="222135"/>
                  </a:lnTo>
                  <a:lnTo>
                    <a:pt x="1312456" y="222135"/>
                  </a:lnTo>
                  <a:lnTo>
                    <a:pt x="1316609" y="217982"/>
                  </a:lnTo>
                  <a:lnTo>
                    <a:pt x="1316609" y="212852"/>
                  </a:lnTo>
                  <a:lnTo>
                    <a:pt x="1316609" y="199720"/>
                  </a:lnTo>
                  <a:close/>
                </a:path>
                <a:path w="1524635" h="263525">
                  <a:moveTo>
                    <a:pt x="1316609" y="150418"/>
                  </a:moveTo>
                  <a:lnTo>
                    <a:pt x="1312456" y="146265"/>
                  </a:lnTo>
                  <a:lnTo>
                    <a:pt x="1302194" y="146265"/>
                  </a:lnTo>
                  <a:lnTo>
                    <a:pt x="1298041" y="150418"/>
                  </a:lnTo>
                  <a:lnTo>
                    <a:pt x="1298041" y="168681"/>
                  </a:lnTo>
                  <a:lnTo>
                    <a:pt x="1302194" y="172834"/>
                  </a:lnTo>
                  <a:lnTo>
                    <a:pt x="1312456" y="172834"/>
                  </a:lnTo>
                  <a:lnTo>
                    <a:pt x="1316609" y="168681"/>
                  </a:lnTo>
                  <a:lnTo>
                    <a:pt x="1316609" y="163550"/>
                  </a:lnTo>
                  <a:lnTo>
                    <a:pt x="1316609" y="150418"/>
                  </a:lnTo>
                  <a:close/>
                </a:path>
                <a:path w="1524635" h="263525">
                  <a:moveTo>
                    <a:pt x="1353743" y="245313"/>
                  </a:moveTo>
                  <a:lnTo>
                    <a:pt x="1349590" y="241160"/>
                  </a:lnTo>
                  <a:lnTo>
                    <a:pt x="1339329" y="241160"/>
                  </a:lnTo>
                  <a:lnTo>
                    <a:pt x="1335176" y="245313"/>
                  </a:lnTo>
                  <a:lnTo>
                    <a:pt x="1335176" y="259194"/>
                  </a:lnTo>
                  <a:lnTo>
                    <a:pt x="1339329" y="263347"/>
                  </a:lnTo>
                  <a:lnTo>
                    <a:pt x="1344460" y="263347"/>
                  </a:lnTo>
                  <a:lnTo>
                    <a:pt x="1349590" y="263347"/>
                  </a:lnTo>
                  <a:lnTo>
                    <a:pt x="1353743" y="259194"/>
                  </a:lnTo>
                  <a:lnTo>
                    <a:pt x="1353743" y="245313"/>
                  </a:lnTo>
                  <a:close/>
                </a:path>
                <a:path w="1524635" h="263525">
                  <a:moveTo>
                    <a:pt x="1353743" y="150418"/>
                  </a:moveTo>
                  <a:lnTo>
                    <a:pt x="1349590" y="146265"/>
                  </a:lnTo>
                  <a:lnTo>
                    <a:pt x="1339329" y="146265"/>
                  </a:lnTo>
                  <a:lnTo>
                    <a:pt x="1335176" y="150418"/>
                  </a:lnTo>
                  <a:lnTo>
                    <a:pt x="1335176" y="168681"/>
                  </a:lnTo>
                  <a:lnTo>
                    <a:pt x="1339329" y="172834"/>
                  </a:lnTo>
                  <a:lnTo>
                    <a:pt x="1344460" y="172834"/>
                  </a:lnTo>
                  <a:lnTo>
                    <a:pt x="1349590" y="172834"/>
                  </a:lnTo>
                  <a:lnTo>
                    <a:pt x="1353743" y="168681"/>
                  </a:lnTo>
                  <a:lnTo>
                    <a:pt x="1353743" y="150418"/>
                  </a:lnTo>
                  <a:close/>
                </a:path>
                <a:path w="1524635" h="263525">
                  <a:moveTo>
                    <a:pt x="1390878" y="245313"/>
                  </a:moveTo>
                  <a:lnTo>
                    <a:pt x="1386725" y="241160"/>
                  </a:lnTo>
                  <a:lnTo>
                    <a:pt x="1376464" y="241160"/>
                  </a:lnTo>
                  <a:lnTo>
                    <a:pt x="1372311" y="245313"/>
                  </a:lnTo>
                  <a:lnTo>
                    <a:pt x="1372311" y="259194"/>
                  </a:lnTo>
                  <a:lnTo>
                    <a:pt x="1376464" y="263347"/>
                  </a:lnTo>
                  <a:lnTo>
                    <a:pt x="1381594" y="263347"/>
                  </a:lnTo>
                  <a:lnTo>
                    <a:pt x="1386725" y="263347"/>
                  </a:lnTo>
                  <a:lnTo>
                    <a:pt x="1390878" y="259194"/>
                  </a:lnTo>
                  <a:lnTo>
                    <a:pt x="1390878" y="245313"/>
                  </a:lnTo>
                  <a:close/>
                </a:path>
                <a:path w="1524635" h="263525">
                  <a:moveTo>
                    <a:pt x="1450187" y="123571"/>
                  </a:moveTo>
                  <a:lnTo>
                    <a:pt x="1446034" y="119418"/>
                  </a:lnTo>
                  <a:lnTo>
                    <a:pt x="1435773" y="119418"/>
                  </a:lnTo>
                  <a:lnTo>
                    <a:pt x="1431620" y="123571"/>
                  </a:lnTo>
                  <a:lnTo>
                    <a:pt x="1431620" y="141833"/>
                  </a:lnTo>
                  <a:lnTo>
                    <a:pt x="1435773" y="145986"/>
                  </a:lnTo>
                  <a:lnTo>
                    <a:pt x="1440903" y="145986"/>
                  </a:lnTo>
                  <a:lnTo>
                    <a:pt x="1446034" y="145986"/>
                  </a:lnTo>
                  <a:lnTo>
                    <a:pt x="1450187" y="141833"/>
                  </a:lnTo>
                  <a:lnTo>
                    <a:pt x="1450187" y="123571"/>
                  </a:lnTo>
                  <a:close/>
                </a:path>
                <a:path w="1524635" h="263525">
                  <a:moveTo>
                    <a:pt x="1487322" y="234213"/>
                  </a:moveTo>
                  <a:lnTo>
                    <a:pt x="1483169" y="230060"/>
                  </a:lnTo>
                  <a:lnTo>
                    <a:pt x="1472907" y="230060"/>
                  </a:lnTo>
                  <a:lnTo>
                    <a:pt x="1468755" y="234213"/>
                  </a:lnTo>
                  <a:lnTo>
                    <a:pt x="1468755" y="256857"/>
                  </a:lnTo>
                  <a:lnTo>
                    <a:pt x="1472907" y="261010"/>
                  </a:lnTo>
                  <a:lnTo>
                    <a:pt x="1478038" y="261010"/>
                  </a:lnTo>
                  <a:lnTo>
                    <a:pt x="1483169" y="261010"/>
                  </a:lnTo>
                  <a:lnTo>
                    <a:pt x="1487322" y="256857"/>
                  </a:lnTo>
                  <a:lnTo>
                    <a:pt x="1487322" y="234213"/>
                  </a:lnTo>
                  <a:close/>
                </a:path>
                <a:path w="1524635" h="263525">
                  <a:moveTo>
                    <a:pt x="1487322" y="176695"/>
                  </a:moveTo>
                  <a:lnTo>
                    <a:pt x="1483169" y="172542"/>
                  </a:lnTo>
                  <a:lnTo>
                    <a:pt x="1472907" y="172542"/>
                  </a:lnTo>
                  <a:lnTo>
                    <a:pt x="1468755" y="176695"/>
                  </a:lnTo>
                  <a:lnTo>
                    <a:pt x="1468755" y="199339"/>
                  </a:lnTo>
                  <a:lnTo>
                    <a:pt x="1472907" y="203492"/>
                  </a:lnTo>
                  <a:lnTo>
                    <a:pt x="1478038" y="203492"/>
                  </a:lnTo>
                  <a:lnTo>
                    <a:pt x="1483169" y="203492"/>
                  </a:lnTo>
                  <a:lnTo>
                    <a:pt x="1487322" y="199339"/>
                  </a:lnTo>
                  <a:lnTo>
                    <a:pt x="1487322" y="176695"/>
                  </a:lnTo>
                  <a:close/>
                </a:path>
                <a:path w="1524635" h="263525">
                  <a:moveTo>
                    <a:pt x="1487322" y="70434"/>
                  </a:moveTo>
                  <a:lnTo>
                    <a:pt x="1483169" y="66281"/>
                  </a:lnTo>
                  <a:lnTo>
                    <a:pt x="1472907" y="66281"/>
                  </a:lnTo>
                  <a:lnTo>
                    <a:pt x="1468755" y="70434"/>
                  </a:lnTo>
                  <a:lnTo>
                    <a:pt x="1468755" y="88696"/>
                  </a:lnTo>
                  <a:lnTo>
                    <a:pt x="1472907" y="92849"/>
                  </a:lnTo>
                  <a:lnTo>
                    <a:pt x="1478038" y="92849"/>
                  </a:lnTo>
                  <a:lnTo>
                    <a:pt x="1483169" y="92849"/>
                  </a:lnTo>
                  <a:lnTo>
                    <a:pt x="1487322" y="88696"/>
                  </a:lnTo>
                  <a:lnTo>
                    <a:pt x="1487322" y="70434"/>
                  </a:lnTo>
                  <a:close/>
                </a:path>
                <a:path w="1524635" h="263525">
                  <a:moveTo>
                    <a:pt x="1524457" y="234213"/>
                  </a:moveTo>
                  <a:lnTo>
                    <a:pt x="1520304" y="230060"/>
                  </a:lnTo>
                  <a:lnTo>
                    <a:pt x="1510042" y="230060"/>
                  </a:lnTo>
                  <a:lnTo>
                    <a:pt x="1505889" y="234213"/>
                  </a:lnTo>
                  <a:lnTo>
                    <a:pt x="1505889" y="256857"/>
                  </a:lnTo>
                  <a:lnTo>
                    <a:pt x="1510042" y="261010"/>
                  </a:lnTo>
                  <a:lnTo>
                    <a:pt x="1515173" y="261010"/>
                  </a:lnTo>
                  <a:lnTo>
                    <a:pt x="1520304" y="261010"/>
                  </a:lnTo>
                  <a:lnTo>
                    <a:pt x="1524457" y="256857"/>
                  </a:lnTo>
                  <a:lnTo>
                    <a:pt x="1524457" y="234213"/>
                  </a:lnTo>
                  <a:close/>
                </a:path>
                <a:path w="1524635" h="263525">
                  <a:moveTo>
                    <a:pt x="1524457" y="70434"/>
                  </a:moveTo>
                  <a:lnTo>
                    <a:pt x="1520304" y="66281"/>
                  </a:lnTo>
                  <a:lnTo>
                    <a:pt x="1510042" y="66281"/>
                  </a:lnTo>
                  <a:lnTo>
                    <a:pt x="1505889" y="70434"/>
                  </a:lnTo>
                  <a:lnTo>
                    <a:pt x="1505889" y="88696"/>
                  </a:lnTo>
                  <a:lnTo>
                    <a:pt x="1510042" y="92849"/>
                  </a:lnTo>
                  <a:lnTo>
                    <a:pt x="1515173" y="92849"/>
                  </a:lnTo>
                  <a:lnTo>
                    <a:pt x="1520304" y="92849"/>
                  </a:lnTo>
                  <a:lnTo>
                    <a:pt x="1524457" y="88696"/>
                  </a:lnTo>
                  <a:lnTo>
                    <a:pt x="1524457" y="7043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57845" y="344093"/>
              <a:ext cx="1524635" cy="263525"/>
            </a:xfrm>
            <a:custGeom>
              <a:avLst/>
              <a:gdLst/>
              <a:ahLst/>
              <a:cxnLst/>
              <a:rect l="l" t="t" r="r" b="b"/>
              <a:pathLst>
                <a:path w="1524635" h="263525">
                  <a:moveTo>
                    <a:pt x="18567" y="234213"/>
                  </a:moveTo>
                  <a:lnTo>
                    <a:pt x="14414" y="230060"/>
                  </a:lnTo>
                  <a:lnTo>
                    <a:pt x="4152" y="230060"/>
                  </a:lnTo>
                  <a:lnTo>
                    <a:pt x="0" y="234213"/>
                  </a:lnTo>
                  <a:lnTo>
                    <a:pt x="0" y="256857"/>
                  </a:lnTo>
                  <a:lnTo>
                    <a:pt x="4152" y="261010"/>
                  </a:lnTo>
                  <a:lnTo>
                    <a:pt x="14414" y="261010"/>
                  </a:lnTo>
                  <a:lnTo>
                    <a:pt x="18567" y="256857"/>
                  </a:lnTo>
                  <a:lnTo>
                    <a:pt x="18567" y="251726"/>
                  </a:lnTo>
                  <a:lnTo>
                    <a:pt x="18567" y="234213"/>
                  </a:lnTo>
                  <a:close/>
                </a:path>
                <a:path w="1524635" h="263525">
                  <a:moveTo>
                    <a:pt x="18567" y="61671"/>
                  </a:moveTo>
                  <a:lnTo>
                    <a:pt x="14414" y="57518"/>
                  </a:lnTo>
                  <a:lnTo>
                    <a:pt x="4152" y="57518"/>
                  </a:lnTo>
                  <a:lnTo>
                    <a:pt x="0" y="61671"/>
                  </a:lnTo>
                  <a:lnTo>
                    <a:pt x="0" y="84315"/>
                  </a:lnTo>
                  <a:lnTo>
                    <a:pt x="4152" y="88468"/>
                  </a:lnTo>
                  <a:lnTo>
                    <a:pt x="9283" y="88468"/>
                  </a:lnTo>
                  <a:lnTo>
                    <a:pt x="14414" y="88468"/>
                  </a:lnTo>
                  <a:lnTo>
                    <a:pt x="18567" y="84315"/>
                  </a:lnTo>
                  <a:lnTo>
                    <a:pt x="18567" y="61671"/>
                  </a:lnTo>
                  <a:close/>
                </a:path>
                <a:path w="1524635" h="263525">
                  <a:moveTo>
                    <a:pt x="55702" y="176695"/>
                  </a:moveTo>
                  <a:lnTo>
                    <a:pt x="51549" y="172542"/>
                  </a:lnTo>
                  <a:lnTo>
                    <a:pt x="41287" y="172542"/>
                  </a:lnTo>
                  <a:lnTo>
                    <a:pt x="37134" y="176695"/>
                  </a:lnTo>
                  <a:lnTo>
                    <a:pt x="37134" y="199339"/>
                  </a:lnTo>
                  <a:lnTo>
                    <a:pt x="41287" y="203492"/>
                  </a:lnTo>
                  <a:lnTo>
                    <a:pt x="46418" y="203492"/>
                  </a:lnTo>
                  <a:lnTo>
                    <a:pt x="51549" y="203492"/>
                  </a:lnTo>
                  <a:lnTo>
                    <a:pt x="55702" y="199339"/>
                  </a:lnTo>
                  <a:lnTo>
                    <a:pt x="55702" y="176695"/>
                  </a:lnTo>
                  <a:close/>
                </a:path>
                <a:path w="1524635" h="263525">
                  <a:moveTo>
                    <a:pt x="55702" y="119189"/>
                  </a:moveTo>
                  <a:lnTo>
                    <a:pt x="51549" y="115036"/>
                  </a:lnTo>
                  <a:lnTo>
                    <a:pt x="41287" y="115036"/>
                  </a:lnTo>
                  <a:lnTo>
                    <a:pt x="37134" y="119189"/>
                  </a:lnTo>
                  <a:lnTo>
                    <a:pt x="37134" y="141833"/>
                  </a:lnTo>
                  <a:lnTo>
                    <a:pt x="41287" y="145986"/>
                  </a:lnTo>
                  <a:lnTo>
                    <a:pt x="46418" y="145986"/>
                  </a:lnTo>
                  <a:lnTo>
                    <a:pt x="51549" y="145986"/>
                  </a:lnTo>
                  <a:lnTo>
                    <a:pt x="55702" y="141833"/>
                  </a:lnTo>
                  <a:lnTo>
                    <a:pt x="55702" y="119189"/>
                  </a:lnTo>
                  <a:close/>
                </a:path>
                <a:path w="1524635" h="263525">
                  <a:moveTo>
                    <a:pt x="55702" y="4152"/>
                  </a:moveTo>
                  <a:lnTo>
                    <a:pt x="51549" y="0"/>
                  </a:lnTo>
                  <a:lnTo>
                    <a:pt x="41287" y="0"/>
                  </a:lnTo>
                  <a:lnTo>
                    <a:pt x="37134" y="4152"/>
                  </a:lnTo>
                  <a:lnTo>
                    <a:pt x="37134" y="26797"/>
                  </a:lnTo>
                  <a:lnTo>
                    <a:pt x="41287" y="30949"/>
                  </a:lnTo>
                  <a:lnTo>
                    <a:pt x="46418" y="30949"/>
                  </a:lnTo>
                  <a:lnTo>
                    <a:pt x="51549" y="30949"/>
                  </a:lnTo>
                  <a:lnTo>
                    <a:pt x="55702" y="26797"/>
                  </a:lnTo>
                  <a:lnTo>
                    <a:pt x="55702" y="4152"/>
                  </a:lnTo>
                  <a:close/>
                </a:path>
                <a:path w="1524635" h="263525">
                  <a:moveTo>
                    <a:pt x="92837" y="176695"/>
                  </a:moveTo>
                  <a:lnTo>
                    <a:pt x="88684" y="172542"/>
                  </a:lnTo>
                  <a:lnTo>
                    <a:pt x="78422" y="172542"/>
                  </a:lnTo>
                  <a:lnTo>
                    <a:pt x="74269" y="176695"/>
                  </a:lnTo>
                  <a:lnTo>
                    <a:pt x="74269" y="199339"/>
                  </a:lnTo>
                  <a:lnTo>
                    <a:pt x="78422" y="203492"/>
                  </a:lnTo>
                  <a:lnTo>
                    <a:pt x="83553" y="203492"/>
                  </a:lnTo>
                  <a:lnTo>
                    <a:pt x="88684" y="203492"/>
                  </a:lnTo>
                  <a:lnTo>
                    <a:pt x="92837" y="199339"/>
                  </a:lnTo>
                  <a:lnTo>
                    <a:pt x="92837" y="176695"/>
                  </a:lnTo>
                  <a:close/>
                </a:path>
                <a:path w="1524635" h="263525">
                  <a:moveTo>
                    <a:pt x="240461" y="112471"/>
                  </a:moveTo>
                  <a:lnTo>
                    <a:pt x="236308" y="108318"/>
                  </a:lnTo>
                  <a:lnTo>
                    <a:pt x="226047" y="108318"/>
                  </a:lnTo>
                  <a:lnTo>
                    <a:pt x="221894" y="112471"/>
                  </a:lnTo>
                  <a:lnTo>
                    <a:pt x="221894" y="135115"/>
                  </a:lnTo>
                  <a:lnTo>
                    <a:pt x="226047" y="139268"/>
                  </a:lnTo>
                  <a:lnTo>
                    <a:pt x="231178" y="139268"/>
                  </a:lnTo>
                  <a:lnTo>
                    <a:pt x="236308" y="139268"/>
                  </a:lnTo>
                  <a:lnTo>
                    <a:pt x="240461" y="135115"/>
                  </a:lnTo>
                  <a:lnTo>
                    <a:pt x="240461" y="112471"/>
                  </a:lnTo>
                  <a:close/>
                </a:path>
                <a:path w="1524635" h="263525">
                  <a:moveTo>
                    <a:pt x="281978" y="227495"/>
                  </a:moveTo>
                  <a:lnTo>
                    <a:pt x="277825" y="223342"/>
                  </a:lnTo>
                  <a:lnTo>
                    <a:pt x="267563" y="223342"/>
                  </a:lnTo>
                  <a:lnTo>
                    <a:pt x="263410" y="227495"/>
                  </a:lnTo>
                  <a:lnTo>
                    <a:pt x="263410" y="250139"/>
                  </a:lnTo>
                  <a:lnTo>
                    <a:pt x="267563" y="254292"/>
                  </a:lnTo>
                  <a:lnTo>
                    <a:pt x="272694" y="254292"/>
                  </a:lnTo>
                  <a:lnTo>
                    <a:pt x="277825" y="254292"/>
                  </a:lnTo>
                  <a:lnTo>
                    <a:pt x="281978" y="250139"/>
                  </a:lnTo>
                  <a:lnTo>
                    <a:pt x="281978" y="227495"/>
                  </a:lnTo>
                  <a:close/>
                </a:path>
                <a:path w="1524635" h="263525">
                  <a:moveTo>
                    <a:pt x="281978" y="169989"/>
                  </a:moveTo>
                  <a:lnTo>
                    <a:pt x="277825" y="165836"/>
                  </a:lnTo>
                  <a:lnTo>
                    <a:pt x="267563" y="165836"/>
                  </a:lnTo>
                  <a:lnTo>
                    <a:pt x="263410" y="169989"/>
                  </a:lnTo>
                  <a:lnTo>
                    <a:pt x="263410" y="192633"/>
                  </a:lnTo>
                  <a:lnTo>
                    <a:pt x="267563" y="196786"/>
                  </a:lnTo>
                  <a:lnTo>
                    <a:pt x="272694" y="196786"/>
                  </a:lnTo>
                  <a:lnTo>
                    <a:pt x="277825" y="196786"/>
                  </a:lnTo>
                  <a:lnTo>
                    <a:pt x="281978" y="192633"/>
                  </a:lnTo>
                  <a:lnTo>
                    <a:pt x="281978" y="169989"/>
                  </a:lnTo>
                  <a:close/>
                </a:path>
                <a:path w="1524635" h="263525">
                  <a:moveTo>
                    <a:pt x="332257" y="181076"/>
                  </a:moveTo>
                  <a:lnTo>
                    <a:pt x="328104" y="176923"/>
                  </a:lnTo>
                  <a:lnTo>
                    <a:pt x="317842" y="176923"/>
                  </a:lnTo>
                  <a:lnTo>
                    <a:pt x="313690" y="181076"/>
                  </a:lnTo>
                  <a:lnTo>
                    <a:pt x="313690" y="199339"/>
                  </a:lnTo>
                  <a:lnTo>
                    <a:pt x="317842" y="203492"/>
                  </a:lnTo>
                  <a:lnTo>
                    <a:pt x="322973" y="203492"/>
                  </a:lnTo>
                  <a:lnTo>
                    <a:pt x="328104" y="203492"/>
                  </a:lnTo>
                  <a:lnTo>
                    <a:pt x="332257" y="199339"/>
                  </a:lnTo>
                  <a:lnTo>
                    <a:pt x="332257" y="181076"/>
                  </a:lnTo>
                  <a:close/>
                </a:path>
                <a:path w="1524635" h="263525">
                  <a:moveTo>
                    <a:pt x="504177" y="172313"/>
                  </a:moveTo>
                  <a:lnTo>
                    <a:pt x="500024" y="168160"/>
                  </a:lnTo>
                  <a:lnTo>
                    <a:pt x="489762" y="168160"/>
                  </a:lnTo>
                  <a:lnTo>
                    <a:pt x="485609" y="172313"/>
                  </a:lnTo>
                  <a:lnTo>
                    <a:pt x="485609" y="194957"/>
                  </a:lnTo>
                  <a:lnTo>
                    <a:pt x="489762" y="199110"/>
                  </a:lnTo>
                  <a:lnTo>
                    <a:pt x="500024" y="199110"/>
                  </a:lnTo>
                  <a:lnTo>
                    <a:pt x="504177" y="194957"/>
                  </a:lnTo>
                  <a:lnTo>
                    <a:pt x="504177" y="189826"/>
                  </a:lnTo>
                  <a:lnTo>
                    <a:pt x="504177" y="172313"/>
                  </a:lnTo>
                  <a:close/>
                </a:path>
                <a:path w="1524635" h="263525">
                  <a:moveTo>
                    <a:pt x="504177" y="48526"/>
                  </a:moveTo>
                  <a:lnTo>
                    <a:pt x="500024" y="44373"/>
                  </a:lnTo>
                  <a:lnTo>
                    <a:pt x="489762" y="44373"/>
                  </a:lnTo>
                  <a:lnTo>
                    <a:pt x="485609" y="48526"/>
                  </a:lnTo>
                  <a:lnTo>
                    <a:pt x="485609" y="71170"/>
                  </a:lnTo>
                  <a:lnTo>
                    <a:pt x="489762" y="75323"/>
                  </a:lnTo>
                  <a:lnTo>
                    <a:pt x="494893" y="75323"/>
                  </a:lnTo>
                  <a:lnTo>
                    <a:pt x="500024" y="75323"/>
                  </a:lnTo>
                  <a:lnTo>
                    <a:pt x="504177" y="71170"/>
                  </a:lnTo>
                  <a:lnTo>
                    <a:pt x="504177" y="48526"/>
                  </a:lnTo>
                  <a:close/>
                </a:path>
                <a:path w="1524635" h="263525">
                  <a:moveTo>
                    <a:pt x="541312" y="234213"/>
                  </a:moveTo>
                  <a:lnTo>
                    <a:pt x="537159" y="230060"/>
                  </a:lnTo>
                  <a:lnTo>
                    <a:pt x="526897" y="230060"/>
                  </a:lnTo>
                  <a:lnTo>
                    <a:pt x="522744" y="234213"/>
                  </a:lnTo>
                  <a:lnTo>
                    <a:pt x="522744" y="256857"/>
                  </a:lnTo>
                  <a:lnTo>
                    <a:pt x="526897" y="261010"/>
                  </a:lnTo>
                  <a:lnTo>
                    <a:pt x="532028" y="261010"/>
                  </a:lnTo>
                  <a:lnTo>
                    <a:pt x="537159" y="261010"/>
                  </a:lnTo>
                  <a:lnTo>
                    <a:pt x="541312" y="256857"/>
                  </a:lnTo>
                  <a:lnTo>
                    <a:pt x="541312" y="234213"/>
                  </a:lnTo>
                  <a:close/>
                </a:path>
                <a:path w="1524635" h="263525">
                  <a:moveTo>
                    <a:pt x="541312" y="110426"/>
                  </a:moveTo>
                  <a:lnTo>
                    <a:pt x="537159" y="106273"/>
                  </a:lnTo>
                  <a:lnTo>
                    <a:pt x="526897" y="106273"/>
                  </a:lnTo>
                  <a:lnTo>
                    <a:pt x="522744" y="110426"/>
                  </a:lnTo>
                  <a:lnTo>
                    <a:pt x="522744" y="133070"/>
                  </a:lnTo>
                  <a:lnTo>
                    <a:pt x="526897" y="137223"/>
                  </a:lnTo>
                  <a:lnTo>
                    <a:pt x="532028" y="137223"/>
                  </a:lnTo>
                  <a:lnTo>
                    <a:pt x="537159" y="137223"/>
                  </a:lnTo>
                  <a:lnTo>
                    <a:pt x="541312" y="133070"/>
                  </a:lnTo>
                  <a:lnTo>
                    <a:pt x="541312" y="110426"/>
                  </a:lnTo>
                  <a:close/>
                </a:path>
                <a:path w="1524635" h="263525">
                  <a:moveTo>
                    <a:pt x="578446" y="110426"/>
                  </a:moveTo>
                  <a:lnTo>
                    <a:pt x="574294" y="106273"/>
                  </a:lnTo>
                  <a:lnTo>
                    <a:pt x="564032" y="106273"/>
                  </a:lnTo>
                  <a:lnTo>
                    <a:pt x="559879" y="110426"/>
                  </a:lnTo>
                  <a:lnTo>
                    <a:pt x="559879" y="133070"/>
                  </a:lnTo>
                  <a:lnTo>
                    <a:pt x="564032" y="137223"/>
                  </a:lnTo>
                  <a:lnTo>
                    <a:pt x="569163" y="137223"/>
                  </a:lnTo>
                  <a:lnTo>
                    <a:pt x="574294" y="137223"/>
                  </a:lnTo>
                  <a:lnTo>
                    <a:pt x="578446" y="133070"/>
                  </a:lnTo>
                  <a:lnTo>
                    <a:pt x="578446" y="110426"/>
                  </a:lnTo>
                  <a:close/>
                </a:path>
                <a:path w="1524635" h="263525">
                  <a:moveTo>
                    <a:pt x="723544" y="234213"/>
                  </a:moveTo>
                  <a:lnTo>
                    <a:pt x="719391" y="230060"/>
                  </a:lnTo>
                  <a:lnTo>
                    <a:pt x="709129" y="230060"/>
                  </a:lnTo>
                  <a:lnTo>
                    <a:pt x="704977" y="234213"/>
                  </a:lnTo>
                  <a:lnTo>
                    <a:pt x="704977" y="256857"/>
                  </a:lnTo>
                  <a:lnTo>
                    <a:pt x="709129" y="261010"/>
                  </a:lnTo>
                  <a:lnTo>
                    <a:pt x="719391" y="261010"/>
                  </a:lnTo>
                  <a:lnTo>
                    <a:pt x="723544" y="256857"/>
                  </a:lnTo>
                  <a:lnTo>
                    <a:pt x="723544" y="251726"/>
                  </a:lnTo>
                  <a:lnTo>
                    <a:pt x="723544" y="234213"/>
                  </a:lnTo>
                  <a:close/>
                </a:path>
                <a:path w="1524635" h="263525">
                  <a:moveTo>
                    <a:pt x="760679" y="176695"/>
                  </a:moveTo>
                  <a:lnTo>
                    <a:pt x="756526" y="172542"/>
                  </a:lnTo>
                  <a:lnTo>
                    <a:pt x="746264" y="172542"/>
                  </a:lnTo>
                  <a:lnTo>
                    <a:pt x="742111" y="176695"/>
                  </a:lnTo>
                  <a:lnTo>
                    <a:pt x="742111" y="199339"/>
                  </a:lnTo>
                  <a:lnTo>
                    <a:pt x="746264" y="203492"/>
                  </a:lnTo>
                  <a:lnTo>
                    <a:pt x="751395" y="203492"/>
                  </a:lnTo>
                  <a:lnTo>
                    <a:pt x="756526" y="203492"/>
                  </a:lnTo>
                  <a:lnTo>
                    <a:pt x="760679" y="199339"/>
                  </a:lnTo>
                  <a:lnTo>
                    <a:pt x="760679" y="176695"/>
                  </a:lnTo>
                  <a:close/>
                </a:path>
                <a:path w="1524635" h="263525">
                  <a:moveTo>
                    <a:pt x="760679" y="123571"/>
                  </a:moveTo>
                  <a:lnTo>
                    <a:pt x="756526" y="119418"/>
                  </a:lnTo>
                  <a:lnTo>
                    <a:pt x="746264" y="119418"/>
                  </a:lnTo>
                  <a:lnTo>
                    <a:pt x="742111" y="123571"/>
                  </a:lnTo>
                  <a:lnTo>
                    <a:pt x="742111" y="141833"/>
                  </a:lnTo>
                  <a:lnTo>
                    <a:pt x="746264" y="145986"/>
                  </a:lnTo>
                  <a:lnTo>
                    <a:pt x="751395" y="145986"/>
                  </a:lnTo>
                  <a:lnTo>
                    <a:pt x="756526" y="145986"/>
                  </a:lnTo>
                  <a:lnTo>
                    <a:pt x="760679" y="141833"/>
                  </a:lnTo>
                  <a:lnTo>
                    <a:pt x="760679" y="123571"/>
                  </a:lnTo>
                  <a:close/>
                </a:path>
                <a:path w="1524635" h="263525">
                  <a:moveTo>
                    <a:pt x="795350" y="207645"/>
                  </a:moveTo>
                  <a:lnTo>
                    <a:pt x="791197" y="203492"/>
                  </a:lnTo>
                  <a:lnTo>
                    <a:pt x="780935" y="203492"/>
                  </a:lnTo>
                  <a:lnTo>
                    <a:pt x="776782" y="207645"/>
                  </a:lnTo>
                  <a:lnTo>
                    <a:pt x="776782" y="225907"/>
                  </a:lnTo>
                  <a:lnTo>
                    <a:pt x="780935" y="230060"/>
                  </a:lnTo>
                  <a:lnTo>
                    <a:pt x="786066" y="230060"/>
                  </a:lnTo>
                  <a:lnTo>
                    <a:pt x="791197" y="230060"/>
                  </a:lnTo>
                  <a:lnTo>
                    <a:pt x="795350" y="225907"/>
                  </a:lnTo>
                  <a:lnTo>
                    <a:pt x="795350" y="207645"/>
                  </a:lnTo>
                  <a:close/>
                </a:path>
                <a:path w="1524635" h="263525">
                  <a:moveTo>
                    <a:pt x="1092517" y="234213"/>
                  </a:moveTo>
                  <a:lnTo>
                    <a:pt x="1088364" y="230060"/>
                  </a:lnTo>
                  <a:lnTo>
                    <a:pt x="1078103" y="230060"/>
                  </a:lnTo>
                  <a:lnTo>
                    <a:pt x="1073950" y="234213"/>
                  </a:lnTo>
                  <a:lnTo>
                    <a:pt x="1073950" y="256857"/>
                  </a:lnTo>
                  <a:lnTo>
                    <a:pt x="1078103" y="261010"/>
                  </a:lnTo>
                  <a:lnTo>
                    <a:pt x="1088364" y="261010"/>
                  </a:lnTo>
                  <a:lnTo>
                    <a:pt x="1092517" y="256857"/>
                  </a:lnTo>
                  <a:lnTo>
                    <a:pt x="1092517" y="251726"/>
                  </a:lnTo>
                  <a:lnTo>
                    <a:pt x="1092517" y="234213"/>
                  </a:lnTo>
                  <a:close/>
                </a:path>
                <a:path w="1524635" h="263525">
                  <a:moveTo>
                    <a:pt x="1166787" y="181076"/>
                  </a:moveTo>
                  <a:lnTo>
                    <a:pt x="1162634" y="176923"/>
                  </a:lnTo>
                  <a:lnTo>
                    <a:pt x="1152372" y="176923"/>
                  </a:lnTo>
                  <a:lnTo>
                    <a:pt x="1148219" y="181076"/>
                  </a:lnTo>
                  <a:lnTo>
                    <a:pt x="1148219" y="199339"/>
                  </a:lnTo>
                  <a:lnTo>
                    <a:pt x="1152372" y="203492"/>
                  </a:lnTo>
                  <a:lnTo>
                    <a:pt x="1157503" y="203492"/>
                  </a:lnTo>
                  <a:lnTo>
                    <a:pt x="1162634" y="203492"/>
                  </a:lnTo>
                  <a:lnTo>
                    <a:pt x="1166787" y="199339"/>
                  </a:lnTo>
                  <a:lnTo>
                    <a:pt x="1166787" y="181076"/>
                  </a:lnTo>
                  <a:close/>
                </a:path>
                <a:path w="1524635" h="263525">
                  <a:moveTo>
                    <a:pt x="1316609" y="245313"/>
                  </a:moveTo>
                  <a:lnTo>
                    <a:pt x="1312456" y="241160"/>
                  </a:lnTo>
                  <a:lnTo>
                    <a:pt x="1302194" y="241160"/>
                  </a:lnTo>
                  <a:lnTo>
                    <a:pt x="1298041" y="245313"/>
                  </a:lnTo>
                  <a:lnTo>
                    <a:pt x="1298041" y="259194"/>
                  </a:lnTo>
                  <a:lnTo>
                    <a:pt x="1302194" y="263347"/>
                  </a:lnTo>
                  <a:lnTo>
                    <a:pt x="1312456" y="263347"/>
                  </a:lnTo>
                  <a:lnTo>
                    <a:pt x="1316609" y="259194"/>
                  </a:lnTo>
                  <a:lnTo>
                    <a:pt x="1316609" y="254063"/>
                  </a:lnTo>
                  <a:lnTo>
                    <a:pt x="1316609" y="245313"/>
                  </a:lnTo>
                  <a:close/>
                </a:path>
                <a:path w="1524635" h="263525">
                  <a:moveTo>
                    <a:pt x="1353743" y="199720"/>
                  </a:moveTo>
                  <a:lnTo>
                    <a:pt x="1349590" y="195567"/>
                  </a:lnTo>
                  <a:lnTo>
                    <a:pt x="1339329" y="195567"/>
                  </a:lnTo>
                  <a:lnTo>
                    <a:pt x="1335176" y="199720"/>
                  </a:lnTo>
                  <a:lnTo>
                    <a:pt x="1335176" y="217982"/>
                  </a:lnTo>
                  <a:lnTo>
                    <a:pt x="1339329" y="222135"/>
                  </a:lnTo>
                  <a:lnTo>
                    <a:pt x="1344460" y="222135"/>
                  </a:lnTo>
                  <a:lnTo>
                    <a:pt x="1349590" y="222135"/>
                  </a:lnTo>
                  <a:lnTo>
                    <a:pt x="1353743" y="217982"/>
                  </a:lnTo>
                  <a:lnTo>
                    <a:pt x="1353743" y="199720"/>
                  </a:lnTo>
                  <a:close/>
                </a:path>
                <a:path w="1524635" h="263525">
                  <a:moveTo>
                    <a:pt x="1390878" y="199720"/>
                  </a:moveTo>
                  <a:lnTo>
                    <a:pt x="1386725" y="195567"/>
                  </a:lnTo>
                  <a:lnTo>
                    <a:pt x="1376464" y="195567"/>
                  </a:lnTo>
                  <a:lnTo>
                    <a:pt x="1372311" y="199720"/>
                  </a:lnTo>
                  <a:lnTo>
                    <a:pt x="1372311" y="217982"/>
                  </a:lnTo>
                  <a:lnTo>
                    <a:pt x="1376464" y="222135"/>
                  </a:lnTo>
                  <a:lnTo>
                    <a:pt x="1381594" y="222135"/>
                  </a:lnTo>
                  <a:lnTo>
                    <a:pt x="1386725" y="222135"/>
                  </a:lnTo>
                  <a:lnTo>
                    <a:pt x="1390878" y="217982"/>
                  </a:lnTo>
                  <a:lnTo>
                    <a:pt x="1390878" y="199720"/>
                  </a:lnTo>
                  <a:close/>
                </a:path>
                <a:path w="1524635" h="263525">
                  <a:moveTo>
                    <a:pt x="1390878" y="150418"/>
                  </a:moveTo>
                  <a:lnTo>
                    <a:pt x="1386725" y="146265"/>
                  </a:lnTo>
                  <a:lnTo>
                    <a:pt x="1376464" y="146265"/>
                  </a:lnTo>
                  <a:lnTo>
                    <a:pt x="1372311" y="150418"/>
                  </a:lnTo>
                  <a:lnTo>
                    <a:pt x="1372311" y="168681"/>
                  </a:lnTo>
                  <a:lnTo>
                    <a:pt x="1376464" y="172834"/>
                  </a:lnTo>
                  <a:lnTo>
                    <a:pt x="1381594" y="172834"/>
                  </a:lnTo>
                  <a:lnTo>
                    <a:pt x="1386725" y="172834"/>
                  </a:lnTo>
                  <a:lnTo>
                    <a:pt x="1390878" y="168681"/>
                  </a:lnTo>
                  <a:lnTo>
                    <a:pt x="1390878" y="150418"/>
                  </a:lnTo>
                  <a:close/>
                </a:path>
                <a:path w="1524635" h="263525">
                  <a:moveTo>
                    <a:pt x="1450187" y="234213"/>
                  </a:moveTo>
                  <a:lnTo>
                    <a:pt x="1446034" y="230060"/>
                  </a:lnTo>
                  <a:lnTo>
                    <a:pt x="1435773" y="230060"/>
                  </a:lnTo>
                  <a:lnTo>
                    <a:pt x="1431620" y="234213"/>
                  </a:lnTo>
                  <a:lnTo>
                    <a:pt x="1431620" y="256857"/>
                  </a:lnTo>
                  <a:lnTo>
                    <a:pt x="1435773" y="261010"/>
                  </a:lnTo>
                  <a:lnTo>
                    <a:pt x="1446034" y="261010"/>
                  </a:lnTo>
                  <a:lnTo>
                    <a:pt x="1450187" y="256857"/>
                  </a:lnTo>
                  <a:lnTo>
                    <a:pt x="1450187" y="251726"/>
                  </a:lnTo>
                  <a:lnTo>
                    <a:pt x="1450187" y="234213"/>
                  </a:lnTo>
                  <a:close/>
                </a:path>
                <a:path w="1524635" h="263525">
                  <a:moveTo>
                    <a:pt x="1450187" y="176695"/>
                  </a:moveTo>
                  <a:lnTo>
                    <a:pt x="1446034" y="172542"/>
                  </a:lnTo>
                  <a:lnTo>
                    <a:pt x="1435773" y="172542"/>
                  </a:lnTo>
                  <a:lnTo>
                    <a:pt x="1431620" y="176695"/>
                  </a:lnTo>
                  <a:lnTo>
                    <a:pt x="1431620" y="199339"/>
                  </a:lnTo>
                  <a:lnTo>
                    <a:pt x="1435773" y="203492"/>
                  </a:lnTo>
                  <a:lnTo>
                    <a:pt x="1446034" y="203492"/>
                  </a:lnTo>
                  <a:lnTo>
                    <a:pt x="1450187" y="199339"/>
                  </a:lnTo>
                  <a:lnTo>
                    <a:pt x="1450187" y="194208"/>
                  </a:lnTo>
                  <a:lnTo>
                    <a:pt x="1450187" y="176695"/>
                  </a:lnTo>
                  <a:close/>
                </a:path>
                <a:path w="1524635" h="263525">
                  <a:moveTo>
                    <a:pt x="1450187" y="70434"/>
                  </a:moveTo>
                  <a:lnTo>
                    <a:pt x="1446034" y="66281"/>
                  </a:lnTo>
                  <a:lnTo>
                    <a:pt x="1435773" y="66281"/>
                  </a:lnTo>
                  <a:lnTo>
                    <a:pt x="1431620" y="70434"/>
                  </a:lnTo>
                  <a:lnTo>
                    <a:pt x="1431620" y="88696"/>
                  </a:lnTo>
                  <a:lnTo>
                    <a:pt x="1435773" y="92849"/>
                  </a:lnTo>
                  <a:lnTo>
                    <a:pt x="1440903" y="92849"/>
                  </a:lnTo>
                  <a:lnTo>
                    <a:pt x="1446034" y="92849"/>
                  </a:lnTo>
                  <a:lnTo>
                    <a:pt x="1450187" y="88696"/>
                  </a:lnTo>
                  <a:lnTo>
                    <a:pt x="1450187" y="70434"/>
                  </a:lnTo>
                  <a:close/>
                </a:path>
                <a:path w="1524635" h="263525">
                  <a:moveTo>
                    <a:pt x="1487322" y="123571"/>
                  </a:moveTo>
                  <a:lnTo>
                    <a:pt x="1483169" y="119418"/>
                  </a:lnTo>
                  <a:lnTo>
                    <a:pt x="1472907" y="119418"/>
                  </a:lnTo>
                  <a:lnTo>
                    <a:pt x="1468755" y="123571"/>
                  </a:lnTo>
                  <a:lnTo>
                    <a:pt x="1468755" y="141833"/>
                  </a:lnTo>
                  <a:lnTo>
                    <a:pt x="1472907" y="145986"/>
                  </a:lnTo>
                  <a:lnTo>
                    <a:pt x="1478038" y="145986"/>
                  </a:lnTo>
                  <a:lnTo>
                    <a:pt x="1483169" y="145986"/>
                  </a:lnTo>
                  <a:lnTo>
                    <a:pt x="1487322" y="141833"/>
                  </a:lnTo>
                  <a:lnTo>
                    <a:pt x="1487322" y="123571"/>
                  </a:lnTo>
                  <a:close/>
                </a:path>
                <a:path w="1524635" h="263525">
                  <a:moveTo>
                    <a:pt x="1524457" y="176695"/>
                  </a:moveTo>
                  <a:lnTo>
                    <a:pt x="1520304" y="172542"/>
                  </a:lnTo>
                  <a:lnTo>
                    <a:pt x="1510042" y="172542"/>
                  </a:lnTo>
                  <a:lnTo>
                    <a:pt x="1505889" y="176695"/>
                  </a:lnTo>
                  <a:lnTo>
                    <a:pt x="1505889" y="199339"/>
                  </a:lnTo>
                  <a:lnTo>
                    <a:pt x="1510042" y="203492"/>
                  </a:lnTo>
                  <a:lnTo>
                    <a:pt x="1515173" y="203492"/>
                  </a:lnTo>
                  <a:lnTo>
                    <a:pt x="1520304" y="203492"/>
                  </a:lnTo>
                  <a:lnTo>
                    <a:pt x="1524457" y="199339"/>
                  </a:lnTo>
                  <a:lnTo>
                    <a:pt x="1524457" y="176695"/>
                  </a:lnTo>
                  <a:close/>
                </a:path>
                <a:path w="1524635" h="263525">
                  <a:moveTo>
                    <a:pt x="1524457" y="123571"/>
                  </a:moveTo>
                  <a:lnTo>
                    <a:pt x="1520304" y="119418"/>
                  </a:lnTo>
                  <a:lnTo>
                    <a:pt x="1510042" y="119418"/>
                  </a:lnTo>
                  <a:lnTo>
                    <a:pt x="1505889" y="123571"/>
                  </a:lnTo>
                  <a:lnTo>
                    <a:pt x="1505889" y="141833"/>
                  </a:lnTo>
                  <a:lnTo>
                    <a:pt x="1510042" y="145986"/>
                  </a:lnTo>
                  <a:lnTo>
                    <a:pt x="1515173" y="145986"/>
                  </a:lnTo>
                  <a:lnTo>
                    <a:pt x="1520304" y="145986"/>
                  </a:lnTo>
                  <a:lnTo>
                    <a:pt x="1524457" y="141833"/>
                  </a:lnTo>
                  <a:lnTo>
                    <a:pt x="1524457" y="123571"/>
                  </a:lnTo>
                  <a:close/>
                </a:path>
              </a:pathLst>
            </a:custGeom>
            <a:solidFill>
              <a:srgbClr val="FFE003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66657" y="547581"/>
              <a:ext cx="19050" cy="26670"/>
            </a:xfrm>
            <a:custGeom>
              <a:avLst/>
              <a:gdLst/>
              <a:ahLst/>
              <a:cxnLst/>
              <a:rect l="l" t="t" r="r" b="b"/>
              <a:pathLst>
                <a:path w="19050" h="26670">
                  <a:moveTo>
                    <a:pt x="14414" y="0"/>
                  </a:moveTo>
                  <a:lnTo>
                    <a:pt x="4152" y="0"/>
                  </a:lnTo>
                  <a:lnTo>
                    <a:pt x="0" y="4152"/>
                  </a:lnTo>
                  <a:lnTo>
                    <a:pt x="0" y="22415"/>
                  </a:lnTo>
                  <a:lnTo>
                    <a:pt x="4152" y="26568"/>
                  </a:lnTo>
                  <a:lnTo>
                    <a:pt x="9283" y="26568"/>
                  </a:lnTo>
                  <a:lnTo>
                    <a:pt x="14414" y="26568"/>
                  </a:lnTo>
                  <a:lnTo>
                    <a:pt x="18567" y="22415"/>
                  </a:lnTo>
                  <a:lnTo>
                    <a:pt x="18567" y="4152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38723" y="306789"/>
              <a:ext cx="1957705" cy="650875"/>
            </a:xfrm>
            <a:custGeom>
              <a:avLst/>
              <a:gdLst/>
              <a:ahLst/>
              <a:cxnLst/>
              <a:rect l="l" t="t" r="r" b="b"/>
              <a:pathLst>
                <a:path w="1957705" h="650875">
                  <a:moveTo>
                    <a:pt x="0" y="650544"/>
                  </a:moveTo>
                  <a:lnTo>
                    <a:pt x="283895" y="650544"/>
                  </a:lnTo>
                  <a:lnTo>
                    <a:pt x="283895" y="0"/>
                  </a:lnTo>
                  <a:lnTo>
                    <a:pt x="444131" y="0"/>
                  </a:lnTo>
                  <a:lnTo>
                    <a:pt x="444842" y="246989"/>
                  </a:lnTo>
                  <a:lnTo>
                    <a:pt x="511289" y="246989"/>
                  </a:lnTo>
                  <a:lnTo>
                    <a:pt x="511289" y="119646"/>
                  </a:lnTo>
                  <a:lnTo>
                    <a:pt x="636790" y="119646"/>
                  </a:lnTo>
                  <a:lnTo>
                    <a:pt x="636790" y="179463"/>
                  </a:lnTo>
                  <a:lnTo>
                    <a:pt x="679945" y="179463"/>
                  </a:lnTo>
                  <a:lnTo>
                    <a:pt x="679945" y="263753"/>
                  </a:lnTo>
                  <a:lnTo>
                    <a:pt x="771906" y="263753"/>
                  </a:lnTo>
                  <a:lnTo>
                    <a:pt x="771906" y="46164"/>
                  </a:lnTo>
                  <a:lnTo>
                    <a:pt x="929640" y="46164"/>
                  </a:lnTo>
                  <a:lnTo>
                    <a:pt x="929640" y="246989"/>
                  </a:lnTo>
                  <a:lnTo>
                    <a:pt x="999769" y="246989"/>
                  </a:lnTo>
                  <a:lnTo>
                    <a:pt x="999769" y="135000"/>
                  </a:lnTo>
                  <a:lnTo>
                    <a:pt x="1099756" y="135000"/>
                  </a:lnTo>
                  <a:lnTo>
                    <a:pt x="1099756" y="215620"/>
                  </a:lnTo>
                  <a:lnTo>
                    <a:pt x="1167765" y="215620"/>
                  </a:lnTo>
                  <a:lnTo>
                    <a:pt x="1167765" y="280758"/>
                  </a:lnTo>
                  <a:lnTo>
                    <a:pt x="1361655" y="280758"/>
                  </a:lnTo>
                  <a:lnTo>
                    <a:pt x="1361655" y="189598"/>
                  </a:lnTo>
                  <a:lnTo>
                    <a:pt x="1517789" y="189598"/>
                  </a:lnTo>
                  <a:lnTo>
                    <a:pt x="1517789" y="267449"/>
                  </a:lnTo>
                  <a:lnTo>
                    <a:pt x="1586115" y="267449"/>
                  </a:lnTo>
                  <a:lnTo>
                    <a:pt x="1586115" y="154368"/>
                  </a:lnTo>
                  <a:lnTo>
                    <a:pt x="1720532" y="154368"/>
                  </a:lnTo>
                  <a:lnTo>
                    <a:pt x="1720532" y="82664"/>
                  </a:lnTo>
                  <a:lnTo>
                    <a:pt x="1872856" y="82664"/>
                  </a:lnTo>
                  <a:lnTo>
                    <a:pt x="1872856" y="650544"/>
                  </a:lnTo>
                  <a:lnTo>
                    <a:pt x="1957666" y="650544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63440" y="235827"/>
              <a:ext cx="246379" cy="722630"/>
            </a:xfrm>
            <a:custGeom>
              <a:avLst/>
              <a:gdLst/>
              <a:ahLst/>
              <a:cxnLst/>
              <a:rect l="l" t="t" r="r" b="b"/>
              <a:pathLst>
                <a:path w="246379" h="722630">
                  <a:moveTo>
                    <a:pt x="160324" y="53761"/>
                  </a:moveTo>
                  <a:lnTo>
                    <a:pt x="155778" y="83035"/>
                  </a:lnTo>
                  <a:lnTo>
                    <a:pt x="180272" y="90095"/>
                  </a:lnTo>
                  <a:lnTo>
                    <a:pt x="199601" y="104683"/>
                  </a:lnTo>
                  <a:lnTo>
                    <a:pt x="212283" y="125056"/>
                  </a:lnTo>
                  <a:lnTo>
                    <a:pt x="216839" y="149468"/>
                  </a:lnTo>
                  <a:lnTo>
                    <a:pt x="216839" y="722200"/>
                  </a:lnTo>
                  <a:lnTo>
                    <a:pt x="245897" y="718073"/>
                  </a:lnTo>
                  <a:lnTo>
                    <a:pt x="245897" y="149468"/>
                  </a:lnTo>
                  <a:lnTo>
                    <a:pt x="244821" y="133826"/>
                  </a:lnTo>
                  <a:lnTo>
                    <a:pt x="219773" y="85054"/>
                  </a:lnTo>
                  <a:lnTo>
                    <a:pt x="177148" y="58304"/>
                  </a:lnTo>
                  <a:lnTo>
                    <a:pt x="160324" y="53761"/>
                  </a:lnTo>
                  <a:close/>
                </a:path>
                <a:path w="246379" h="722630">
                  <a:moveTo>
                    <a:pt x="31423" y="0"/>
                  </a:moveTo>
                  <a:lnTo>
                    <a:pt x="22583" y="2201"/>
                  </a:lnTo>
                  <a:lnTo>
                    <a:pt x="15215" y="7557"/>
                  </a:lnTo>
                  <a:lnTo>
                    <a:pt x="10299" y="15610"/>
                  </a:lnTo>
                  <a:lnTo>
                    <a:pt x="0" y="43893"/>
                  </a:lnTo>
                  <a:lnTo>
                    <a:pt x="7048" y="46459"/>
                  </a:lnTo>
                  <a:lnTo>
                    <a:pt x="5878" y="61805"/>
                  </a:lnTo>
                  <a:lnTo>
                    <a:pt x="12482" y="76958"/>
                  </a:lnTo>
                  <a:lnTo>
                    <a:pt x="25741" y="90311"/>
                  </a:lnTo>
                  <a:lnTo>
                    <a:pt x="44538" y="100256"/>
                  </a:lnTo>
                  <a:lnTo>
                    <a:pt x="65332" y="104718"/>
                  </a:lnTo>
                  <a:lnTo>
                    <a:pt x="84069" y="103012"/>
                  </a:lnTo>
                  <a:lnTo>
                    <a:pt x="98865" y="95648"/>
                  </a:lnTo>
                  <a:lnTo>
                    <a:pt x="101869" y="91459"/>
                  </a:lnTo>
                  <a:lnTo>
                    <a:pt x="64348" y="91459"/>
                  </a:lnTo>
                  <a:lnTo>
                    <a:pt x="49009" y="87975"/>
                  </a:lnTo>
                  <a:lnTo>
                    <a:pt x="35019" y="80781"/>
                  </a:lnTo>
                  <a:lnTo>
                    <a:pt x="24717" y="71343"/>
                  </a:lnTo>
                  <a:lnTo>
                    <a:pt x="19144" y="60959"/>
                  </a:lnTo>
                  <a:lnTo>
                    <a:pt x="19342" y="50929"/>
                  </a:lnTo>
                  <a:lnTo>
                    <a:pt x="159256" y="50929"/>
                  </a:lnTo>
                  <a:lnTo>
                    <a:pt x="157962" y="47500"/>
                  </a:lnTo>
                  <a:lnTo>
                    <a:pt x="153009" y="42268"/>
                  </a:lnTo>
                  <a:lnTo>
                    <a:pt x="40754" y="1412"/>
                  </a:lnTo>
                  <a:lnTo>
                    <a:pt x="31423" y="0"/>
                  </a:lnTo>
                  <a:close/>
                </a:path>
                <a:path w="246379" h="722630">
                  <a:moveTo>
                    <a:pt x="155741" y="83136"/>
                  </a:moveTo>
                  <a:lnTo>
                    <a:pt x="107835" y="83136"/>
                  </a:lnTo>
                  <a:lnTo>
                    <a:pt x="150139" y="98529"/>
                  </a:lnTo>
                  <a:lnTo>
                    <a:pt x="155741" y="83136"/>
                  </a:lnTo>
                  <a:close/>
                </a:path>
                <a:path w="246379" h="722630">
                  <a:moveTo>
                    <a:pt x="159256" y="50929"/>
                  </a:moveTo>
                  <a:lnTo>
                    <a:pt x="19342" y="50929"/>
                  </a:lnTo>
                  <a:lnTo>
                    <a:pt x="95542" y="78666"/>
                  </a:lnTo>
                  <a:lnTo>
                    <a:pt x="89246" y="86477"/>
                  </a:lnTo>
                  <a:lnTo>
                    <a:pt x="78305" y="90850"/>
                  </a:lnTo>
                  <a:lnTo>
                    <a:pt x="64348" y="91459"/>
                  </a:lnTo>
                  <a:lnTo>
                    <a:pt x="101869" y="91459"/>
                  </a:lnTo>
                  <a:lnTo>
                    <a:pt x="107835" y="83136"/>
                  </a:lnTo>
                  <a:lnTo>
                    <a:pt x="155741" y="83136"/>
                  </a:lnTo>
                  <a:lnTo>
                    <a:pt x="160324" y="53761"/>
                  </a:lnTo>
                  <a:lnTo>
                    <a:pt x="159256" y="50929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59129" y="231516"/>
              <a:ext cx="168948" cy="11334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719219" y="289589"/>
              <a:ext cx="90170" cy="668655"/>
            </a:xfrm>
            <a:custGeom>
              <a:avLst/>
              <a:gdLst/>
              <a:ahLst/>
              <a:cxnLst/>
              <a:rect l="l" t="t" r="r" b="b"/>
              <a:pathLst>
                <a:path w="90170" h="668655">
                  <a:moveTo>
                    <a:pt x="0" y="29273"/>
                  </a:moveTo>
                  <a:lnTo>
                    <a:pt x="24494" y="36333"/>
                  </a:lnTo>
                  <a:lnTo>
                    <a:pt x="43822" y="50922"/>
                  </a:lnTo>
                  <a:lnTo>
                    <a:pt x="56505" y="71294"/>
                  </a:lnTo>
                  <a:lnTo>
                    <a:pt x="61061" y="95707"/>
                  </a:lnTo>
                  <a:lnTo>
                    <a:pt x="61061" y="668439"/>
                  </a:lnTo>
                  <a:lnTo>
                    <a:pt x="90119" y="664311"/>
                  </a:lnTo>
                  <a:lnTo>
                    <a:pt x="90119" y="95707"/>
                  </a:lnTo>
                  <a:lnTo>
                    <a:pt x="89043" y="80064"/>
                  </a:lnTo>
                  <a:lnTo>
                    <a:pt x="63995" y="31292"/>
                  </a:lnTo>
                  <a:lnTo>
                    <a:pt x="21370" y="4543"/>
                  </a:lnTo>
                  <a:lnTo>
                    <a:pt x="4546" y="0"/>
                  </a:lnTo>
                </a:path>
              </a:pathLst>
            </a:custGeom>
            <a:ln w="8623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Light</a:t>
            </a:r>
            <a:r>
              <a:rPr spc="130" dirty="0"/>
              <a:t> </a:t>
            </a:r>
            <a:r>
              <a:rPr dirty="0"/>
              <a:t>is</a:t>
            </a:r>
            <a:r>
              <a:rPr spc="135" dirty="0"/>
              <a:t> </a:t>
            </a:r>
            <a:r>
              <a:rPr dirty="0"/>
              <a:t>important</a:t>
            </a:r>
            <a:r>
              <a:rPr spc="130" dirty="0"/>
              <a:t> </a:t>
            </a:r>
            <a:r>
              <a:rPr spc="70" dirty="0"/>
              <a:t>to</a:t>
            </a:r>
            <a:r>
              <a:rPr spc="130" dirty="0"/>
              <a:t> </a:t>
            </a:r>
            <a:r>
              <a:rPr spc="-10" dirty="0"/>
              <a:t>health </a:t>
            </a:r>
            <a:r>
              <a:rPr spc="-20" dirty="0"/>
              <a:t>and</a:t>
            </a:r>
            <a:r>
              <a:rPr spc="-75" dirty="0"/>
              <a:t> </a:t>
            </a:r>
            <a:r>
              <a:rPr dirty="0"/>
              <a:t>wellbeing</a:t>
            </a:r>
            <a:r>
              <a:rPr spc="-70" dirty="0"/>
              <a:t> </a:t>
            </a:r>
            <a:r>
              <a:rPr spc="-10" dirty="0"/>
              <a:t>because...</a:t>
            </a:r>
          </a:p>
        </p:txBody>
      </p:sp>
      <p:grpSp>
        <p:nvGrpSpPr>
          <p:cNvPr id="40" name="object 40"/>
          <p:cNvGrpSpPr/>
          <p:nvPr/>
        </p:nvGrpSpPr>
        <p:grpSpPr>
          <a:xfrm>
            <a:off x="640661" y="1592083"/>
            <a:ext cx="3525520" cy="3525520"/>
            <a:chOff x="640661" y="1592083"/>
            <a:chExt cx="3525520" cy="3525520"/>
          </a:xfrm>
        </p:grpSpPr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05376" y="2553429"/>
              <a:ext cx="160223" cy="160223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04254" y="4956797"/>
              <a:ext cx="160223" cy="160223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41784" y="1592083"/>
              <a:ext cx="160223" cy="16022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0661" y="1672195"/>
              <a:ext cx="3444788" cy="3364713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4522663" y="2126940"/>
            <a:ext cx="5288915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500" spc="-110" dirty="0">
                <a:solidFill>
                  <a:srgbClr val="FFF7C0"/>
                </a:solidFill>
                <a:latin typeface="Tahoma"/>
                <a:cs typeface="Tahoma"/>
              </a:rPr>
              <a:t>...</a:t>
            </a:r>
            <a:r>
              <a:rPr sz="2500" spc="-105" dirty="0">
                <a:solidFill>
                  <a:srgbClr val="FFF7C0"/>
                </a:solidFill>
                <a:latin typeface="Tahoma"/>
                <a:cs typeface="Tahoma"/>
              </a:rPr>
              <a:t> </a:t>
            </a:r>
            <a:r>
              <a:rPr sz="2500" spc="-190" dirty="0">
                <a:solidFill>
                  <a:srgbClr val="FFF7C0"/>
                </a:solidFill>
                <a:latin typeface="Arial Black"/>
                <a:cs typeface="Arial Black"/>
              </a:rPr>
              <a:t>people’s</a:t>
            </a:r>
            <a:r>
              <a:rPr sz="2500" spc="-15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190" dirty="0">
                <a:solidFill>
                  <a:srgbClr val="FFF7C0"/>
                </a:solidFill>
                <a:latin typeface="Arial Black"/>
                <a:cs typeface="Arial Black"/>
              </a:rPr>
              <a:t>biological</a:t>
            </a:r>
            <a:r>
              <a:rPr sz="2500" spc="-15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-290" dirty="0">
                <a:solidFill>
                  <a:srgbClr val="FFF7C0"/>
                </a:solidFill>
                <a:latin typeface="Arial Black"/>
                <a:cs typeface="Arial Black"/>
              </a:rPr>
              <a:t>clocks</a:t>
            </a:r>
            <a:r>
              <a:rPr sz="2500" spc="-15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500" spc="50" dirty="0">
                <a:solidFill>
                  <a:srgbClr val="FFFFFF"/>
                </a:solidFill>
                <a:latin typeface="Tahoma"/>
                <a:cs typeface="Tahoma"/>
              </a:rPr>
              <a:t>react </a:t>
            </a:r>
            <a:r>
              <a:rPr sz="2500" spc="60" dirty="0">
                <a:solidFill>
                  <a:srgbClr val="FFFFFF"/>
                </a:solidFill>
                <a:latin typeface="Tahoma"/>
                <a:cs typeface="Tahoma"/>
              </a:rPr>
              <a:t>sensitively</a:t>
            </a:r>
            <a:r>
              <a:rPr sz="25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5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Tahoma"/>
                <a:cs typeface="Tahoma"/>
              </a:rPr>
              <a:t>diﬀerent</a:t>
            </a:r>
            <a:r>
              <a:rPr sz="25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65" dirty="0">
                <a:solidFill>
                  <a:srgbClr val="FFFFFF"/>
                </a:solidFill>
                <a:latin typeface="Tahoma"/>
                <a:cs typeface="Tahoma"/>
              </a:rPr>
              <a:t>types</a:t>
            </a:r>
            <a:r>
              <a:rPr sz="25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5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40" dirty="0">
                <a:solidFill>
                  <a:srgbClr val="FFFFFF"/>
                </a:solidFill>
                <a:latin typeface="Tahoma"/>
                <a:cs typeface="Tahoma"/>
              </a:rPr>
              <a:t>light </a:t>
            </a:r>
            <a:r>
              <a:rPr sz="2500" spc="50" dirty="0">
                <a:solidFill>
                  <a:srgbClr val="FFFFFF"/>
                </a:solidFill>
                <a:latin typeface="Tahoma"/>
                <a:cs typeface="Tahoma"/>
              </a:rPr>
              <a:t>at</a:t>
            </a:r>
            <a:r>
              <a:rPr sz="2500" spc="-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90" dirty="0">
                <a:solidFill>
                  <a:srgbClr val="FFFFFF"/>
                </a:solidFill>
                <a:latin typeface="Tahoma"/>
                <a:cs typeface="Tahoma"/>
              </a:rPr>
              <a:t>diﬀerent</a:t>
            </a:r>
            <a:r>
              <a:rPr sz="25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90" dirty="0">
                <a:solidFill>
                  <a:srgbClr val="FFFFFF"/>
                </a:solidFill>
                <a:latin typeface="Tahoma"/>
                <a:cs typeface="Tahoma"/>
              </a:rPr>
              <a:t>times</a:t>
            </a:r>
            <a:r>
              <a:rPr sz="25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5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5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dirty="0">
                <a:solidFill>
                  <a:srgbClr val="FFFFFF"/>
                </a:solidFill>
                <a:latin typeface="Tahoma"/>
                <a:cs typeface="Tahoma"/>
              </a:rPr>
              <a:t>day,</a:t>
            </a:r>
            <a:r>
              <a:rPr sz="25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60" dirty="0">
                <a:solidFill>
                  <a:srgbClr val="FFFFFF"/>
                </a:solidFill>
                <a:latin typeface="Tahoma"/>
                <a:cs typeface="Tahoma"/>
              </a:rPr>
              <a:t>with </a:t>
            </a:r>
            <a:r>
              <a:rPr sz="2500" spc="80" dirty="0">
                <a:solidFill>
                  <a:srgbClr val="FFFFFF"/>
                </a:solidFill>
                <a:latin typeface="Tahoma"/>
                <a:cs typeface="Tahoma"/>
              </a:rPr>
              <a:t>impacts</a:t>
            </a:r>
            <a:r>
              <a:rPr sz="25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25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Tahoma"/>
                <a:cs typeface="Tahoma"/>
              </a:rPr>
              <a:t>health</a:t>
            </a:r>
            <a:r>
              <a:rPr sz="25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5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55" dirty="0">
                <a:solidFill>
                  <a:srgbClr val="FFFFFF"/>
                </a:solidFill>
                <a:latin typeface="Tahoma"/>
                <a:cs typeface="Tahoma"/>
              </a:rPr>
              <a:t>wellbeing </a:t>
            </a:r>
            <a:r>
              <a:rPr sz="2500" spc="85" dirty="0">
                <a:solidFill>
                  <a:srgbClr val="FFFFFF"/>
                </a:solidFill>
                <a:latin typeface="Tahoma"/>
                <a:cs typeface="Tahoma"/>
              </a:rPr>
              <a:t>such</a:t>
            </a:r>
            <a:r>
              <a:rPr sz="25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70" dirty="0">
                <a:solidFill>
                  <a:srgbClr val="FFFFFF"/>
                </a:solidFill>
                <a:latin typeface="Tahoma"/>
                <a:cs typeface="Tahoma"/>
              </a:rPr>
              <a:t>as</a:t>
            </a:r>
            <a:r>
              <a:rPr sz="25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55" dirty="0">
                <a:solidFill>
                  <a:srgbClr val="FFFFFF"/>
                </a:solidFill>
                <a:latin typeface="Tahoma"/>
                <a:cs typeface="Tahoma"/>
              </a:rPr>
              <a:t>tiredness,</a:t>
            </a:r>
            <a:r>
              <a:rPr sz="2500" spc="-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65" dirty="0">
                <a:solidFill>
                  <a:srgbClr val="FFFFFF"/>
                </a:solidFill>
                <a:latin typeface="Tahoma"/>
                <a:cs typeface="Tahoma"/>
              </a:rPr>
              <a:t>insomnia, </a:t>
            </a:r>
            <a:r>
              <a:rPr sz="2500" spc="55" dirty="0">
                <a:solidFill>
                  <a:srgbClr val="FFFFFF"/>
                </a:solidFill>
                <a:latin typeface="Tahoma"/>
                <a:cs typeface="Tahoma"/>
              </a:rPr>
              <a:t>headaches,</a:t>
            </a:r>
            <a:r>
              <a:rPr sz="25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100" dirty="0">
                <a:solidFill>
                  <a:srgbClr val="FFFFFF"/>
                </a:solidFill>
                <a:latin typeface="Tahoma"/>
                <a:cs typeface="Tahoma"/>
              </a:rPr>
              <a:t>mental</a:t>
            </a:r>
            <a:r>
              <a:rPr sz="25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Tahoma"/>
                <a:cs typeface="Tahoma"/>
              </a:rPr>
              <a:t>health</a:t>
            </a:r>
            <a:r>
              <a:rPr sz="25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ahoma"/>
                <a:cs typeface="Tahoma"/>
              </a:rPr>
              <a:t>issues, </a:t>
            </a:r>
            <a:r>
              <a:rPr sz="2500" spc="80" dirty="0">
                <a:solidFill>
                  <a:srgbClr val="FFFFFF"/>
                </a:solidFill>
                <a:latin typeface="Tahoma"/>
                <a:cs typeface="Tahoma"/>
              </a:rPr>
              <a:t>increased</a:t>
            </a:r>
            <a:r>
              <a:rPr sz="25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Tahoma"/>
                <a:cs typeface="Tahoma"/>
              </a:rPr>
              <a:t>risk</a:t>
            </a:r>
            <a:r>
              <a:rPr sz="2500" spc="-1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5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ahoma"/>
                <a:cs typeface="Tahoma"/>
              </a:rPr>
              <a:t>disease.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346690" cy="5821045"/>
            <a:chOff x="0" y="12"/>
            <a:chExt cx="10346690" cy="58210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362" y="5636774"/>
              <a:ext cx="212274" cy="8288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00641" y="558471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70" y="0"/>
                  </a:moveTo>
                  <a:lnTo>
                    <a:pt x="12534" y="11988"/>
                  </a:lnTo>
                  <a:lnTo>
                    <a:pt x="0" y="11976"/>
                  </a:lnTo>
                  <a:lnTo>
                    <a:pt x="10160" y="19278"/>
                  </a:lnTo>
                  <a:lnTo>
                    <a:pt x="6362" y="31115"/>
                  </a:lnTo>
                  <a:lnTo>
                    <a:pt x="16370" y="23774"/>
                  </a:lnTo>
                  <a:lnTo>
                    <a:pt x="26390" y="31115"/>
                  </a:lnTo>
                  <a:lnTo>
                    <a:pt x="22567" y="19278"/>
                  </a:lnTo>
                  <a:lnTo>
                    <a:pt x="32753" y="11976"/>
                  </a:lnTo>
                  <a:lnTo>
                    <a:pt x="20205" y="11976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022" y="5495095"/>
              <a:ext cx="70608" cy="6894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536645" y="216227"/>
              <a:ext cx="1128395" cy="700405"/>
            </a:xfrm>
            <a:custGeom>
              <a:avLst/>
              <a:gdLst/>
              <a:ahLst/>
              <a:cxnLst/>
              <a:rect l="l" t="t" r="r" b="b"/>
              <a:pathLst>
                <a:path w="1128395" h="700405">
                  <a:moveTo>
                    <a:pt x="1054201" y="0"/>
                  </a:moveTo>
                  <a:lnTo>
                    <a:pt x="406" y="669150"/>
                  </a:lnTo>
                  <a:lnTo>
                    <a:pt x="12522" y="677430"/>
                  </a:lnTo>
                  <a:lnTo>
                    <a:pt x="35187" y="684107"/>
                  </a:lnTo>
                  <a:lnTo>
                    <a:pt x="108024" y="693326"/>
                  </a:lnTo>
                  <a:lnTo>
                    <a:pt x="156126" y="696205"/>
                  </a:lnTo>
                  <a:lnTo>
                    <a:pt x="210637" y="698153"/>
                  </a:lnTo>
                  <a:lnTo>
                    <a:pt x="270521" y="699341"/>
                  </a:lnTo>
                  <a:lnTo>
                    <a:pt x="402269" y="700104"/>
                  </a:lnTo>
                  <a:lnTo>
                    <a:pt x="697698" y="699227"/>
                  </a:lnTo>
                  <a:lnTo>
                    <a:pt x="776802" y="697754"/>
                  </a:lnTo>
                  <a:lnTo>
                    <a:pt x="850562" y="695444"/>
                  </a:lnTo>
                  <a:lnTo>
                    <a:pt x="917922" y="692415"/>
                  </a:lnTo>
                  <a:lnTo>
                    <a:pt x="977823" y="688784"/>
                  </a:lnTo>
                  <a:lnTo>
                    <a:pt x="1029206" y="684670"/>
                  </a:lnTo>
                  <a:lnTo>
                    <a:pt x="1071014" y="680191"/>
                  </a:lnTo>
                  <a:lnTo>
                    <a:pt x="1121666" y="670611"/>
                  </a:lnTo>
                  <a:lnTo>
                    <a:pt x="1128395" y="665746"/>
                  </a:lnTo>
                  <a:lnTo>
                    <a:pt x="1128395" y="664362"/>
                  </a:lnTo>
                  <a:lnTo>
                    <a:pt x="1126655" y="663003"/>
                  </a:lnTo>
                  <a:lnTo>
                    <a:pt x="1123365" y="661670"/>
                  </a:lnTo>
                  <a:lnTo>
                    <a:pt x="1124458" y="661670"/>
                  </a:lnTo>
                  <a:lnTo>
                    <a:pt x="1124458" y="15709"/>
                  </a:lnTo>
                  <a:lnTo>
                    <a:pt x="1054201" y="0"/>
                  </a:lnTo>
                  <a:close/>
                </a:path>
                <a:path w="1128395" h="700405">
                  <a:moveTo>
                    <a:pt x="127" y="668756"/>
                  </a:moveTo>
                  <a:lnTo>
                    <a:pt x="0" y="669620"/>
                  </a:lnTo>
                  <a:lnTo>
                    <a:pt x="406" y="669150"/>
                  </a:lnTo>
                  <a:lnTo>
                    <a:pt x="127" y="668756"/>
                  </a:lnTo>
                  <a:close/>
                </a:path>
              </a:pathLst>
            </a:custGeom>
            <a:solidFill>
              <a:srgbClr val="FFE00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6641" y="195402"/>
              <a:ext cx="2197100" cy="697230"/>
            </a:xfrm>
            <a:custGeom>
              <a:avLst/>
              <a:gdLst/>
              <a:ahLst/>
              <a:cxnLst/>
              <a:rect l="l" t="t" r="r" b="b"/>
              <a:pathLst>
                <a:path w="2197100" h="697230">
                  <a:moveTo>
                    <a:pt x="1678152" y="72174"/>
                  </a:moveTo>
                  <a:lnTo>
                    <a:pt x="1436636" y="72174"/>
                  </a:lnTo>
                  <a:lnTo>
                    <a:pt x="1436636" y="144246"/>
                  </a:lnTo>
                  <a:lnTo>
                    <a:pt x="1302219" y="144246"/>
                  </a:lnTo>
                  <a:lnTo>
                    <a:pt x="1302219" y="177165"/>
                  </a:lnTo>
                  <a:lnTo>
                    <a:pt x="1077772" y="177165"/>
                  </a:lnTo>
                  <a:lnTo>
                    <a:pt x="1077772" y="262356"/>
                  </a:lnTo>
                  <a:lnTo>
                    <a:pt x="973061" y="262356"/>
                  </a:lnTo>
                  <a:lnTo>
                    <a:pt x="973061" y="201485"/>
                  </a:lnTo>
                  <a:lnTo>
                    <a:pt x="905052" y="201485"/>
                  </a:lnTo>
                  <a:lnTo>
                    <a:pt x="905052" y="126149"/>
                  </a:lnTo>
                  <a:lnTo>
                    <a:pt x="734936" y="126149"/>
                  </a:lnTo>
                  <a:lnTo>
                    <a:pt x="734936" y="43129"/>
                  </a:lnTo>
                  <a:lnTo>
                    <a:pt x="488010" y="43129"/>
                  </a:lnTo>
                  <a:lnTo>
                    <a:pt x="488010" y="167703"/>
                  </a:lnTo>
                  <a:lnTo>
                    <a:pt x="442087" y="167703"/>
                  </a:lnTo>
                  <a:lnTo>
                    <a:pt x="442087" y="111798"/>
                  </a:lnTo>
                  <a:lnTo>
                    <a:pt x="247535" y="111798"/>
                  </a:lnTo>
                  <a:lnTo>
                    <a:pt x="250710" y="0"/>
                  </a:lnTo>
                  <a:lnTo>
                    <a:pt x="0" y="0"/>
                  </a:lnTo>
                  <a:lnTo>
                    <a:pt x="0" y="697064"/>
                  </a:lnTo>
                  <a:lnTo>
                    <a:pt x="44589" y="697064"/>
                  </a:lnTo>
                  <a:lnTo>
                    <a:pt x="44589" y="46520"/>
                  </a:lnTo>
                  <a:lnTo>
                    <a:pt x="204825" y="46520"/>
                  </a:lnTo>
                  <a:lnTo>
                    <a:pt x="198272" y="293509"/>
                  </a:lnTo>
                  <a:lnTo>
                    <a:pt x="271983" y="293509"/>
                  </a:lnTo>
                  <a:lnTo>
                    <a:pt x="271983" y="166166"/>
                  </a:lnTo>
                  <a:lnTo>
                    <a:pt x="397497" y="166166"/>
                  </a:lnTo>
                  <a:lnTo>
                    <a:pt x="397497" y="225983"/>
                  </a:lnTo>
                  <a:lnTo>
                    <a:pt x="440651" y="225983"/>
                  </a:lnTo>
                  <a:lnTo>
                    <a:pt x="440651" y="310273"/>
                  </a:lnTo>
                  <a:lnTo>
                    <a:pt x="532599" y="310273"/>
                  </a:lnTo>
                  <a:lnTo>
                    <a:pt x="532599" y="92684"/>
                  </a:lnTo>
                  <a:lnTo>
                    <a:pt x="690333" y="92684"/>
                  </a:lnTo>
                  <a:lnTo>
                    <a:pt x="690333" y="293509"/>
                  </a:lnTo>
                  <a:lnTo>
                    <a:pt x="760463" y="293509"/>
                  </a:lnTo>
                  <a:lnTo>
                    <a:pt x="760463" y="181521"/>
                  </a:lnTo>
                  <a:lnTo>
                    <a:pt x="860463" y="181521"/>
                  </a:lnTo>
                  <a:lnTo>
                    <a:pt x="860463" y="262140"/>
                  </a:lnTo>
                  <a:lnTo>
                    <a:pt x="928471" y="262140"/>
                  </a:lnTo>
                  <a:lnTo>
                    <a:pt x="928471" y="327279"/>
                  </a:lnTo>
                  <a:lnTo>
                    <a:pt x="1122362" y="327279"/>
                  </a:lnTo>
                  <a:lnTo>
                    <a:pt x="1122362" y="236118"/>
                  </a:lnTo>
                  <a:lnTo>
                    <a:pt x="1278496" y="236118"/>
                  </a:lnTo>
                  <a:lnTo>
                    <a:pt x="1278496" y="313969"/>
                  </a:lnTo>
                  <a:lnTo>
                    <a:pt x="1346822" y="313969"/>
                  </a:lnTo>
                  <a:lnTo>
                    <a:pt x="1346822" y="200888"/>
                  </a:lnTo>
                  <a:lnTo>
                    <a:pt x="1481226" y="200888"/>
                  </a:lnTo>
                  <a:lnTo>
                    <a:pt x="1481226" y="123761"/>
                  </a:lnTo>
                  <a:lnTo>
                    <a:pt x="1633562" y="123761"/>
                  </a:lnTo>
                  <a:lnTo>
                    <a:pt x="1633562" y="697064"/>
                  </a:lnTo>
                  <a:lnTo>
                    <a:pt x="1678152" y="697064"/>
                  </a:lnTo>
                  <a:lnTo>
                    <a:pt x="1678152" y="72174"/>
                  </a:lnTo>
                  <a:close/>
                </a:path>
                <a:path w="2197100" h="697230">
                  <a:moveTo>
                    <a:pt x="2196782" y="54622"/>
                  </a:moveTo>
                  <a:lnTo>
                    <a:pt x="2100211" y="22288"/>
                  </a:lnTo>
                  <a:lnTo>
                    <a:pt x="2109076" y="55511"/>
                  </a:lnTo>
                  <a:lnTo>
                    <a:pt x="2151596" y="73228"/>
                  </a:lnTo>
                  <a:lnTo>
                    <a:pt x="2179955" y="68630"/>
                  </a:lnTo>
                  <a:lnTo>
                    <a:pt x="2196782" y="54622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47446" y="744471"/>
              <a:ext cx="78879" cy="7068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471344" y="893314"/>
              <a:ext cx="464184" cy="0"/>
            </a:xfrm>
            <a:custGeom>
              <a:avLst/>
              <a:gdLst/>
              <a:ahLst/>
              <a:cxnLst/>
              <a:rect l="l" t="t" r="r" b="b"/>
              <a:pathLst>
                <a:path w="464185">
                  <a:moveTo>
                    <a:pt x="464019" y="0"/>
                  </a:moveTo>
                  <a:lnTo>
                    <a:pt x="0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88553" y="732687"/>
              <a:ext cx="257175" cy="167640"/>
            </a:xfrm>
            <a:custGeom>
              <a:avLst/>
              <a:gdLst/>
              <a:ahLst/>
              <a:cxnLst/>
              <a:rect l="l" t="t" r="r" b="b"/>
              <a:pathLst>
                <a:path w="257175" h="167640">
                  <a:moveTo>
                    <a:pt x="175894" y="0"/>
                  </a:moveTo>
                  <a:lnTo>
                    <a:pt x="163421" y="2769"/>
                  </a:lnTo>
                  <a:lnTo>
                    <a:pt x="151277" y="10072"/>
                  </a:lnTo>
                  <a:lnTo>
                    <a:pt x="140317" y="20397"/>
                  </a:lnTo>
                  <a:lnTo>
                    <a:pt x="131394" y="32232"/>
                  </a:lnTo>
                  <a:lnTo>
                    <a:pt x="129313" y="19363"/>
                  </a:lnTo>
                  <a:lnTo>
                    <a:pt x="123159" y="9153"/>
                  </a:lnTo>
                  <a:lnTo>
                    <a:pt x="113065" y="2425"/>
                  </a:lnTo>
                  <a:lnTo>
                    <a:pt x="99161" y="0"/>
                  </a:lnTo>
                  <a:lnTo>
                    <a:pt x="90363" y="1446"/>
                  </a:lnTo>
                  <a:lnTo>
                    <a:pt x="81861" y="5521"/>
                  </a:lnTo>
                  <a:lnTo>
                    <a:pt x="73686" y="11830"/>
                  </a:lnTo>
                  <a:lnTo>
                    <a:pt x="65874" y="19977"/>
                  </a:lnTo>
                  <a:lnTo>
                    <a:pt x="66928" y="16471"/>
                  </a:lnTo>
                  <a:lnTo>
                    <a:pt x="71132" y="5956"/>
                  </a:lnTo>
                  <a:lnTo>
                    <a:pt x="67627" y="698"/>
                  </a:lnTo>
                  <a:lnTo>
                    <a:pt x="59220" y="698"/>
                  </a:lnTo>
                  <a:lnTo>
                    <a:pt x="56413" y="2451"/>
                  </a:lnTo>
                  <a:lnTo>
                    <a:pt x="0" y="160820"/>
                  </a:lnTo>
                  <a:lnTo>
                    <a:pt x="2108" y="165036"/>
                  </a:lnTo>
                  <a:lnTo>
                    <a:pt x="5956" y="166433"/>
                  </a:lnTo>
                  <a:lnTo>
                    <a:pt x="9817" y="167487"/>
                  </a:lnTo>
                  <a:lnTo>
                    <a:pt x="14020" y="165735"/>
                  </a:lnTo>
                  <a:lnTo>
                    <a:pt x="39242" y="93903"/>
                  </a:lnTo>
                  <a:lnTo>
                    <a:pt x="43844" y="84490"/>
                  </a:lnTo>
                  <a:lnTo>
                    <a:pt x="68681" y="40297"/>
                  </a:lnTo>
                  <a:lnTo>
                    <a:pt x="99161" y="14719"/>
                  </a:lnTo>
                  <a:lnTo>
                    <a:pt x="107218" y="15961"/>
                  </a:lnTo>
                  <a:lnTo>
                    <a:pt x="112647" y="19667"/>
                  </a:lnTo>
                  <a:lnTo>
                    <a:pt x="115711" y="25804"/>
                  </a:lnTo>
                  <a:lnTo>
                    <a:pt x="116674" y="34340"/>
                  </a:lnTo>
                  <a:lnTo>
                    <a:pt x="115740" y="44229"/>
                  </a:lnTo>
                  <a:lnTo>
                    <a:pt x="113131" y="55627"/>
                  </a:lnTo>
                  <a:lnTo>
                    <a:pt x="109141" y="68732"/>
                  </a:lnTo>
                  <a:lnTo>
                    <a:pt x="80238" y="154165"/>
                  </a:lnTo>
                  <a:lnTo>
                    <a:pt x="78485" y="158724"/>
                  </a:lnTo>
                  <a:lnTo>
                    <a:pt x="81991" y="163982"/>
                  </a:lnTo>
                  <a:lnTo>
                    <a:pt x="90398" y="163982"/>
                  </a:lnTo>
                  <a:lnTo>
                    <a:pt x="93205" y="162229"/>
                  </a:lnTo>
                  <a:lnTo>
                    <a:pt x="118084" y="89001"/>
                  </a:lnTo>
                  <a:lnTo>
                    <a:pt x="128546" y="65420"/>
                  </a:lnTo>
                  <a:lnTo>
                    <a:pt x="143179" y="41216"/>
                  </a:lnTo>
                  <a:lnTo>
                    <a:pt x="159718" y="22334"/>
                  </a:lnTo>
                  <a:lnTo>
                    <a:pt x="175894" y="14719"/>
                  </a:lnTo>
                  <a:lnTo>
                    <a:pt x="184650" y="16136"/>
                  </a:lnTo>
                  <a:lnTo>
                    <a:pt x="190253" y="20016"/>
                  </a:lnTo>
                  <a:lnTo>
                    <a:pt x="193231" y="25804"/>
                  </a:lnTo>
                  <a:lnTo>
                    <a:pt x="194106" y="32943"/>
                  </a:lnTo>
                  <a:lnTo>
                    <a:pt x="189836" y="56838"/>
                  </a:lnTo>
                  <a:lnTo>
                    <a:pt x="171046" y="111333"/>
                  </a:lnTo>
                  <a:lnTo>
                    <a:pt x="166776" y="137007"/>
                  </a:lnTo>
                  <a:lnTo>
                    <a:pt x="168360" y="148843"/>
                  </a:lnTo>
                  <a:lnTo>
                    <a:pt x="173132" y="158154"/>
                  </a:lnTo>
                  <a:lnTo>
                    <a:pt x="181124" y="164248"/>
                  </a:lnTo>
                  <a:lnTo>
                    <a:pt x="192366" y="166433"/>
                  </a:lnTo>
                  <a:lnTo>
                    <a:pt x="213604" y="159240"/>
                  </a:lnTo>
                  <a:lnTo>
                    <a:pt x="230901" y="141208"/>
                  </a:lnTo>
                  <a:lnTo>
                    <a:pt x="244784" y="117655"/>
                  </a:lnTo>
                  <a:lnTo>
                    <a:pt x="255777" y="93903"/>
                  </a:lnTo>
                  <a:lnTo>
                    <a:pt x="256832" y="90754"/>
                  </a:lnTo>
                  <a:lnTo>
                    <a:pt x="256832" y="85852"/>
                  </a:lnTo>
                  <a:lnTo>
                    <a:pt x="252971" y="82346"/>
                  </a:lnTo>
                  <a:lnTo>
                    <a:pt x="246672" y="82346"/>
                  </a:lnTo>
                  <a:lnTo>
                    <a:pt x="243509" y="84086"/>
                  </a:lnTo>
                  <a:lnTo>
                    <a:pt x="242468" y="86893"/>
                  </a:lnTo>
                  <a:lnTo>
                    <a:pt x="229069" y="115650"/>
                  </a:lnTo>
                  <a:lnTo>
                    <a:pt x="216755" y="135863"/>
                  </a:lnTo>
                  <a:lnTo>
                    <a:pt x="204772" y="147795"/>
                  </a:lnTo>
                  <a:lnTo>
                    <a:pt x="192366" y="151714"/>
                  </a:lnTo>
                  <a:lnTo>
                    <a:pt x="185000" y="151714"/>
                  </a:lnTo>
                  <a:lnTo>
                    <a:pt x="181851" y="147154"/>
                  </a:lnTo>
                  <a:lnTo>
                    <a:pt x="181851" y="137007"/>
                  </a:lnTo>
                  <a:lnTo>
                    <a:pt x="186066" y="112762"/>
                  </a:lnTo>
                  <a:lnTo>
                    <a:pt x="204611" y="59153"/>
                  </a:lnTo>
                  <a:lnTo>
                    <a:pt x="208826" y="32943"/>
                  </a:lnTo>
                  <a:lnTo>
                    <a:pt x="207227" y="19957"/>
                  </a:lnTo>
                  <a:lnTo>
                    <a:pt x="201818" y="9504"/>
                  </a:lnTo>
                  <a:lnTo>
                    <a:pt x="191681" y="2534"/>
                  </a:lnTo>
                  <a:lnTo>
                    <a:pt x="17589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88553" y="732687"/>
              <a:ext cx="257175" cy="167640"/>
            </a:xfrm>
            <a:custGeom>
              <a:avLst/>
              <a:gdLst/>
              <a:ahLst/>
              <a:cxnLst/>
              <a:rect l="l" t="t" r="r" b="b"/>
              <a:pathLst>
                <a:path w="257175" h="167640">
                  <a:moveTo>
                    <a:pt x="255777" y="93903"/>
                  </a:moveTo>
                  <a:lnTo>
                    <a:pt x="244784" y="117655"/>
                  </a:lnTo>
                  <a:lnTo>
                    <a:pt x="230901" y="141208"/>
                  </a:lnTo>
                  <a:lnTo>
                    <a:pt x="213604" y="159240"/>
                  </a:lnTo>
                  <a:lnTo>
                    <a:pt x="192366" y="166433"/>
                  </a:lnTo>
                  <a:lnTo>
                    <a:pt x="181124" y="164248"/>
                  </a:lnTo>
                  <a:lnTo>
                    <a:pt x="173132" y="158154"/>
                  </a:lnTo>
                  <a:lnTo>
                    <a:pt x="168360" y="148843"/>
                  </a:lnTo>
                  <a:lnTo>
                    <a:pt x="166776" y="137007"/>
                  </a:lnTo>
                  <a:lnTo>
                    <a:pt x="171046" y="111333"/>
                  </a:lnTo>
                  <a:lnTo>
                    <a:pt x="180441" y="83789"/>
                  </a:lnTo>
                  <a:lnTo>
                    <a:pt x="189836" y="56838"/>
                  </a:lnTo>
                  <a:lnTo>
                    <a:pt x="194106" y="32943"/>
                  </a:lnTo>
                  <a:lnTo>
                    <a:pt x="193231" y="25804"/>
                  </a:lnTo>
                  <a:lnTo>
                    <a:pt x="190253" y="20016"/>
                  </a:lnTo>
                  <a:lnTo>
                    <a:pt x="184650" y="16136"/>
                  </a:lnTo>
                  <a:lnTo>
                    <a:pt x="175894" y="14719"/>
                  </a:lnTo>
                  <a:lnTo>
                    <a:pt x="159718" y="22334"/>
                  </a:lnTo>
                  <a:lnTo>
                    <a:pt x="128546" y="65420"/>
                  </a:lnTo>
                  <a:lnTo>
                    <a:pt x="114011" y="100933"/>
                  </a:lnTo>
                  <a:lnTo>
                    <a:pt x="97732" y="148719"/>
                  </a:lnTo>
                  <a:lnTo>
                    <a:pt x="93205" y="162229"/>
                  </a:lnTo>
                  <a:lnTo>
                    <a:pt x="90398" y="163982"/>
                  </a:lnTo>
                  <a:lnTo>
                    <a:pt x="87248" y="163982"/>
                  </a:lnTo>
                  <a:lnTo>
                    <a:pt x="81991" y="163982"/>
                  </a:lnTo>
                  <a:lnTo>
                    <a:pt x="78485" y="158724"/>
                  </a:lnTo>
                  <a:lnTo>
                    <a:pt x="80238" y="154165"/>
                  </a:lnTo>
                  <a:lnTo>
                    <a:pt x="84061" y="142820"/>
                  </a:lnTo>
                  <a:lnTo>
                    <a:pt x="92151" y="118825"/>
                  </a:lnTo>
                  <a:lnTo>
                    <a:pt x="100241" y="94895"/>
                  </a:lnTo>
                  <a:lnTo>
                    <a:pt x="104063" y="83743"/>
                  </a:lnTo>
                  <a:lnTo>
                    <a:pt x="109141" y="68732"/>
                  </a:lnTo>
                  <a:lnTo>
                    <a:pt x="113131" y="55627"/>
                  </a:lnTo>
                  <a:lnTo>
                    <a:pt x="115740" y="44229"/>
                  </a:lnTo>
                  <a:lnTo>
                    <a:pt x="116674" y="34340"/>
                  </a:lnTo>
                  <a:lnTo>
                    <a:pt x="115711" y="25804"/>
                  </a:lnTo>
                  <a:lnTo>
                    <a:pt x="112647" y="19667"/>
                  </a:lnTo>
                  <a:lnTo>
                    <a:pt x="107218" y="15961"/>
                  </a:lnTo>
                  <a:lnTo>
                    <a:pt x="99161" y="14719"/>
                  </a:lnTo>
                  <a:lnTo>
                    <a:pt x="91686" y="16695"/>
                  </a:lnTo>
                  <a:lnTo>
                    <a:pt x="61715" y="51875"/>
                  </a:lnTo>
                  <a:lnTo>
                    <a:pt x="39242" y="93903"/>
                  </a:lnTo>
                  <a:lnTo>
                    <a:pt x="15417" y="161531"/>
                  </a:lnTo>
                  <a:lnTo>
                    <a:pt x="14020" y="165735"/>
                  </a:lnTo>
                  <a:lnTo>
                    <a:pt x="9817" y="167487"/>
                  </a:lnTo>
                  <a:lnTo>
                    <a:pt x="5956" y="166433"/>
                  </a:lnTo>
                  <a:lnTo>
                    <a:pt x="2108" y="165036"/>
                  </a:lnTo>
                  <a:lnTo>
                    <a:pt x="0" y="160820"/>
                  </a:lnTo>
                  <a:lnTo>
                    <a:pt x="1396" y="156972"/>
                  </a:lnTo>
                  <a:lnTo>
                    <a:pt x="14854" y="119131"/>
                  </a:lnTo>
                  <a:lnTo>
                    <a:pt x="28378" y="81292"/>
                  </a:lnTo>
                  <a:lnTo>
                    <a:pt x="41902" y="43454"/>
                  </a:lnTo>
                  <a:lnTo>
                    <a:pt x="55359" y="5613"/>
                  </a:lnTo>
                  <a:lnTo>
                    <a:pt x="56413" y="2451"/>
                  </a:lnTo>
                  <a:lnTo>
                    <a:pt x="59220" y="698"/>
                  </a:lnTo>
                  <a:lnTo>
                    <a:pt x="62369" y="698"/>
                  </a:lnTo>
                  <a:lnTo>
                    <a:pt x="67627" y="698"/>
                  </a:lnTo>
                  <a:lnTo>
                    <a:pt x="71132" y="5956"/>
                  </a:lnTo>
                  <a:lnTo>
                    <a:pt x="69380" y="10515"/>
                  </a:lnTo>
                  <a:lnTo>
                    <a:pt x="67970" y="13665"/>
                  </a:lnTo>
                  <a:lnTo>
                    <a:pt x="66928" y="16471"/>
                  </a:lnTo>
                  <a:lnTo>
                    <a:pt x="65874" y="19977"/>
                  </a:lnTo>
                  <a:lnTo>
                    <a:pt x="73686" y="11830"/>
                  </a:lnTo>
                  <a:lnTo>
                    <a:pt x="81861" y="5521"/>
                  </a:lnTo>
                  <a:lnTo>
                    <a:pt x="90363" y="1446"/>
                  </a:lnTo>
                  <a:lnTo>
                    <a:pt x="99161" y="0"/>
                  </a:lnTo>
                  <a:lnTo>
                    <a:pt x="113065" y="2425"/>
                  </a:lnTo>
                  <a:lnTo>
                    <a:pt x="123159" y="9153"/>
                  </a:lnTo>
                  <a:lnTo>
                    <a:pt x="129313" y="19363"/>
                  </a:lnTo>
                  <a:lnTo>
                    <a:pt x="131394" y="32232"/>
                  </a:lnTo>
                  <a:lnTo>
                    <a:pt x="140317" y="20397"/>
                  </a:lnTo>
                  <a:lnTo>
                    <a:pt x="151277" y="10072"/>
                  </a:lnTo>
                  <a:lnTo>
                    <a:pt x="163421" y="2769"/>
                  </a:lnTo>
                  <a:lnTo>
                    <a:pt x="175894" y="0"/>
                  </a:lnTo>
                  <a:lnTo>
                    <a:pt x="191681" y="2534"/>
                  </a:lnTo>
                  <a:lnTo>
                    <a:pt x="201818" y="9504"/>
                  </a:lnTo>
                  <a:lnTo>
                    <a:pt x="207227" y="19957"/>
                  </a:lnTo>
                  <a:lnTo>
                    <a:pt x="208826" y="32943"/>
                  </a:lnTo>
                  <a:lnTo>
                    <a:pt x="204611" y="59153"/>
                  </a:lnTo>
                  <a:lnTo>
                    <a:pt x="195338" y="86285"/>
                  </a:lnTo>
                  <a:lnTo>
                    <a:pt x="186066" y="112762"/>
                  </a:lnTo>
                  <a:lnTo>
                    <a:pt x="181851" y="137007"/>
                  </a:lnTo>
                  <a:lnTo>
                    <a:pt x="181851" y="147154"/>
                  </a:lnTo>
                  <a:lnTo>
                    <a:pt x="185000" y="151714"/>
                  </a:lnTo>
                  <a:lnTo>
                    <a:pt x="192366" y="151714"/>
                  </a:lnTo>
                  <a:lnTo>
                    <a:pt x="204772" y="147795"/>
                  </a:lnTo>
                  <a:lnTo>
                    <a:pt x="216755" y="135863"/>
                  </a:lnTo>
                  <a:lnTo>
                    <a:pt x="229069" y="115650"/>
                  </a:lnTo>
                  <a:lnTo>
                    <a:pt x="242468" y="86893"/>
                  </a:lnTo>
                  <a:lnTo>
                    <a:pt x="243509" y="84086"/>
                  </a:lnTo>
                  <a:lnTo>
                    <a:pt x="246672" y="82346"/>
                  </a:lnTo>
                  <a:lnTo>
                    <a:pt x="249478" y="82346"/>
                  </a:lnTo>
                  <a:lnTo>
                    <a:pt x="252971" y="82346"/>
                  </a:lnTo>
                  <a:lnTo>
                    <a:pt x="256832" y="85852"/>
                  </a:lnTo>
                  <a:lnTo>
                    <a:pt x="256832" y="89700"/>
                  </a:lnTo>
                  <a:lnTo>
                    <a:pt x="256832" y="90754"/>
                  </a:lnTo>
                  <a:lnTo>
                    <a:pt x="256476" y="91452"/>
                  </a:lnTo>
                  <a:lnTo>
                    <a:pt x="255777" y="93903"/>
                  </a:lnTo>
                  <a:close/>
                </a:path>
              </a:pathLst>
            </a:custGeom>
            <a:ln w="11188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19457" y="727788"/>
              <a:ext cx="120865" cy="17692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611718" y="567728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08610"/>
                  </a:moveTo>
                  <a:lnTo>
                    <a:pt x="29730" y="308610"/>
                  </a:lnTo>
                  <a:lnTo>
                    <a:pt x="29730" y="179070"/>
                  </a:lnTo>
                  <a:lnTo>
                    <a:pt x="101574" y="179070"/>
                  </a:lnTo>
                  <a:lnTo>
                    <a:pt x="101574" y="152400"/>
                  </a:lnTo>
                  <a:lnTo>
                    <a:pt x="29730" y="152400"/>
                  </a:lnTo>
                  <a:lnTo>
                    <a:pt x="29730" y="26670"/>
                  </a:lnTo>
                  <a:lnTo>
                    <a:pt x="108635" y="26670"/>
                  </a:lnTo>
                  <a:lnTo>
                    <a:pt x="10863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2400"/>
                  </a:lnTo>
                  <a:lnTo>
                    <a:pt x="0" y="17907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9918" y="335280"/>
                  </a:lnTo>
                  <a:lnTo>
                    <a:pt x="109918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11723" y="568320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108635" y="0"/>
                  </a:lnTo>
                  <a:lnTo>
                    <a:pt x="108635" y="26314"/>
                  </a:lnTo>
                  <a:lnTo>
                    <a:pt x="29730" y="26314"/>
                  </a:lnTo>
                  <a:lnTo>
                    <a:pt x="29730" y="151193"/>
                  </a:lnTo>
                  <a:lnTo>
                    <a:pt x="101574" y="151193"/>
                  </a:lnTo>
                  <a:lnTo>
                    <a:pt x="101574" y="177927"/>
                  </a:lnTo>
                  <a:lnTo>
                    <a:pt x="29730" y="177927"/>
                  </a:lnTo>
                  <a:lnTo>
                    <a:pt x="29730" y="308381"/>
                  </a:lnTo>
                  <a:lnTo>
                    <a:pt x="109918" y="308381"/>
                  </a:lnTo>
                  <a:lnTo>
                    <a:pt x="10991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68049" y="5683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0"/>
                  </a:moveTo>
                  <a:lnTo>
                    <a:pt x="109918" y="0"/>
                  </a:lnTo>
                  <a:lnTo>
                    <a:pt x="109918" y="241871"/>
                  </a:lnTo>
                  <a:lnTo>
                    <a:pt x="22237" y="0"/>
                  </a:lnTo>
                  <a:lnTo>
                    <a:pt x="0" y="0"/>
                  </a:lnTo>
                  <a:lnTo>
                    <a:pt x="0" y="334683"/>
                  </a:lnTo>
                  <a:lnTo>
                    <a:pt x="28016" y="334683"/>
                  </a:lnTo>
                  <a:lnTo>
                    <a:pt x="28016" y="88544"/>
                  </a:lnTo>
                  <a:lnTo>
                    <a:pt x="117411" y="334683"/>
                  </a:lnTo>
                  <a:lnTo>
                    <a:pt x="137934" y="334683"/>
                  </a:lnTo>
                  <a:lnTo>
                    <a:pt x="13793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68049" y="5683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334683"/>
                  </a:moveTo>
                  <a:lnTo>
                    <a:pt x="117411" y="334683"/>
                  </a:lnTo>
                  <a:lnTo>
                    <a:pt x="28016" y="88544"/>
                  </a:lnTo>
                  <a:lnTo>
                    <a:pt x="28016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2237" y="0"/>
                  </a:lnTo>
                  <a:lnTo>
                    <a:pt x="109918" y="241871"/>
                  </a:lnTo>
                  <a:lnTo>
                    <a:pt x="109918" y="0"/>
                  </a:lnTo>
                  <a:lnTo>
                    <a:pt x="137934" y="0"/>
                  </a:lnTo>
                  <a:lnTo>
                    <a:pt x="137934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59445" y="567728"/>
              <a:ext cx="107314" cy="335280"/>
            </a:xfrm>
            <a:custGeom>
              <a:avLst/>
              <a:gdLst/>
              <a:ahLst/>
              <a:cxnLst/>
              <a:rect l="l" t="t" r="r" b="b"/>
              <a:pathLst>
                <a:path w="107314" h="335280">
                  <a:moveTo>
                    <a:pt x="106921" y="308610"/>
                  </a:moveTo>
                  <a:lnTo>
                    <a:pt x="29718" y="308610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6921" y="335280"/>
                  </a:lnTo>
                  <a:lnTo>
                    <a:pt x="106921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59453" y="568320"/>
              <a:ext cx="107314" cy="335280"/>
            </a:xfrm>
            <a:custGeom>
              <a:avLst/>
              <a:gdLst/>
              <a:ahLst/>
              <a:cxnLst/>
              <a:rect l="l" t="t" r="r" b="b"/>
              <a:pathLst>
                <a:path w="107314" h="335280">
                  <a:moveTo>
                    <a:pt x="106921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29718" y="0"/>
                  </a:lnTo>
                  <a:lnTo>
                    <a:pt x="29718" y="308381"/>
                  </a:lnTo>
                  <a:lnTo>
                    <a:pt x="106921" y="308381"/>
                  </a:lnTo>
                  <a:lnTo>
                    <a:pt x="106921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08708" y="568324"/>
              <a:ext cx="220979" cy="335280"/>
            </a:xfrm>
            <a:custGeom>
              <a:avLst/>
              <a:gdLst/>
              <a:ahLst/>
              <a:cxnLst/>
              <a:rect l="l" t="t" r="r" b="b"/>
              <a:pathLst>
                <a:path w="220980" h="335280">
                  <a:moveTo>
                    <a:pt x="29730" y="0"/>
                  </a:moveTo>
                  <a:lnTo>
                    <a:pt x="0" y="0"/>
                  </a:lnTo>
                  <a:lnTo>
                    <a:pt x="0" y="334683"/>
                  </a:lnTo>
                  <a:lnTo>
                    <a:pt x="29730" y="334683"/>
                  </a:lnTo>
                  <a:lnTo>
                    <a:pt x="29730" y="0"/>
                  </a:lnTo>
                  <a:close/>
                </a:path>
                <a:path w="220980" h="335280">
                  <a:moveTo>
                    <a:pt x="220916" y="16764"/>
                  </a:moveTo>
                  <a:lnTo>
                    <a:pt x="218706" y="11061"/>
                  </a:lnTo>
                  <a:lnTo>
                    <a:pt x="209867" y="2222"/>
                  </a:lnTo>
                  <a:lnTo>
                    <a:pt x="204165" y="12"/>
                  </a:lnTo>
                  <a:lnTo>
                    <a:pt x="102298" y="12"/>
                  </a:lnTo>
                  <a:lnTo>
                    <a:pt x="96596" y="2222"/>
                  </a:lnTo>
                  <a:lnTo>
                    <a:pt x="87757" y="11061"/>
                  </a:lnTo>
                  <a:lnTo>
                    <a:pt x="85547" y="16764"/>
                  </a:lnTo>
                  <a:lnTo>
                    <a:pt x="85547" y="317931"/>
                  </a:lnTo>
                  <a:lnTo>
                    <a:pt x="87757" y="323634"/>
                  </a:lnTo>
                  <a:lnTo>
                    <a:pt x="96596" y="332473"/>
                  </a:lnTo>
                  <a:lnTo>
                    <a:pt x="102298" y="334683"/>
                  </a:lnTo>
                  <a:lnTo>
                    <a:pt x="204165" y="334683"/>
                  </a:lnTo>
                  <a:lnTo>
                    <a:pt x="209867" y="332473"/>
                  </a:lnTo>
                  <a:lnTo>
                    <a:pt x="218706" y="323634"/>
                  </a:lnTo>
                  <a:lnTo>
                    <a:pt x="220916" y="317931"/>
                  </a:lnTo>
                  <a:lnTo>
                    <a:pt x="220916" y="310946"/>
                  </a:lnTo>
                  <a:lnTo>
                    <a:pt x="220916" y="167017"/>
                  </a:lnTo>
                  <a:lnTo>
                    <a:pt x="155270" y="167017"/>
                  </a:lnTo>
                  <a:lnTo>
                    <a:pt x="155270" y="192684"/>
                  </a:lnTo>
                  <a:lnTo>
                    <a:pt x="190982" y="192684"/>
                  </a:lnTo>
                  <a:lnTo>
                    <a:pt x="190982" y="308381"/>
                  </a:lnTo>
                  <a:lnTo>
                    <a:pt x="115277" y="308381"/>
                  </a:lnTo>
                  <a:lnTo>
                    <a:pt x="115277" y="26314"/>
                  </a:lnTo>
                  <a:lnTo>
                    <a:pt x="190982" y="26314"/>
                  </a:lnTo>
                  <a:lnTo>
                    <a:pt x="190982" y="101587"/>
                  </a:lnTo>
                  <a:lnTo>
                    <a:pt x="220916" y="101587"/>
                  </a:lnTo>
                  <a:lnTo>
                    <a:pt x="220916" y="1676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94255" y="568331"/>
              <a:ext cx="135890" cy="335280"/>
            </a:xfrm>
            <a:custGeom>
              <a:avLst/>
              <a:gdLst/>
              <a:ahLst/>
              <a:cxnLst/>
              <a:rect l="l" t="t" r="r" b="b"/>
              <a:pathLst>
                <a:path w="135889" h="335280">
                  <a:moveTo>
                    <a:pt x="135369" y="310934"/>
                  </a:moveTo>
                  <a:lnTo>
                    <a:pt x="135369" y="317919"/>
                  </a:lnTo>
                  <a:lnTo>
                    <a:pt x="133159" y="323621"/>
                  </a:lnTo>
                  <a:lnTo>
                    <a:pt x="128739" y="328041"/>
                  </a:lnTo>
                  <a:lnTo>
                    <a:pt x="124320" y="332460"/>
                  </a:lnTo>
                  <a:lnTo>
                    <a:pt x="118617" y="334670"/>
                  </a:lnTo>
                  <a:lnTo>
                    <a:pt x="111632" y="334670"/>
                  </a:lnTo>
                  <a:lnTo>
                    <a:pt x="23736" y="334670"/>
                  </a:lnTo>
                  <a:lnTo>
                    <a:pt x="16751" y="334670"/>
                  </a:lnTo>
                  <a:lnTo>
                    <a:pt x="11048" y="332460"/>
                  </a:lnTo>
                  <a:lnTo>
                    <a:pt x="6629" y="328041"/>
                  </a:lnTo>
                  <a:lnTo>
                    <a:pt x="2209" y="323621"/>
                  </a:lnTo>
                  <a:lnTo>
                    <a:pt x="0" y="317919"/>
                  </a:lnTo>
                  <a:lnTo>
                    <a:pt x="0" y="310934"/>
                  </a:lnTo>
                  <a:lnTo>
                    <a:pt x="0" y="23736"/>
                  </a:lnTo>
                  <a:lnTo>
                    <a:pt x="0" y="16751"/>
                  </a:lnTo>
                  <a:lnTo>
                    <a:pt x="2209" y="11049"/>
                  </a:lnTo>
                  <a:lnTo>
                    <a:pt x="6629" y="6629"/>
                  </a:lnTo>
                  <a:lnTo>
                    <a:pt x="11048" y="2209"/>
                  </a:lnTo>
                  <a:lnTo>
                    <a:pt x="16751" y="0"/>
                  </a:lnTo>
                  <a:lnTo>
                    <a:pt x="23736" y="0"/>
                  </a:lnTo>
                  <a:lnTo>
                    <a:pt x="111632" y="0"/>
                  </a:lnTo>
                  <a:lnTo>
                    <a:pt x="118617" y="0"/>
                  </a:lnTo>
                  <a:lnTo>
                    <a:pt x="124320" y="2209"/>
                  </a:lnTo>
                  <a:lnTo>
                    <a:pt x="128739" y="6629"/>
                  </a:lnTo>
                  <a:lnTo>
                    <a:pt x="133159" y="11049"/>
                  </a:lnTo>
                  <a:lnTo>
                    <a:pt x="135369" y="16751"/>
                  </a:lnTo>
                  <a:lnTo>
                    <a:pt x="135369" y="23736"/>
                  </a:lnTo>
                  <a:lnTo>
                    <a:pt x="135369" y="101574"/>
                  </a:lnTo>
                  <a:lnTo>
                    <a:pt x="105435" y="101574"/>
                  </a:lnTo>
                  <a:lnTo>
                    <a:pt x="105435" y="26301"/>
                  </a:lnTo>
                  <a:lnTo>
                    <a:pt x="29730" y="26301"/>
                  </a:lnTo>
                  <a:lnTo>
                    <a:pt x="29730" y="308368"/>
                  </a:lnTo>
                  <a:lnTo>
                    <a:pt x="105435" y="308368"/>
                  </a:lnTo>
                  <a:lnTo>
                    <a:pt x="105435" y="192671"/>
                  </a:lnTo>
                  <a:lnTo>
                    <a:pt x="69722" y="192671"/>
                  </a:lnTo>
                  <a:lnTo>
                    <a:pt x="69722" y="167005"/>
                  </a:lnTo>
                  <a:lnTo>
                    <a:pt x="135369" y="167005"/>
                  </a:lnTo>
                  <a:lnTo>
                    <a:pt x="135369" y="310934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82659" y="567728"/>
              <a:ext cx="140335" cy="335280"/>
            </a:xfrm>
            <a:custGeom>
              <a:avLst/>
              <a:gdLst/>
              <a:ahLst/>
              <a:cxnLst/>
              <a:rect l="l" t="t" r="r" b="b"/>
              <a:pathLst>
                <a:path w="140335" h="335280">
                  <a:moveTo>
                    <a:pt x="140068" y="0"/>
                  </a:moveTo>
                  <a:lnTo>
                    <a:pt x="110350" y="0"/>
                  </a:lnTo>
                  <a:lnTo>
                    <a:pt x="110350" y="147320"/>
                  </a:lnTo>
                  <a:lnTo>
                    <a:pt x="29718" y="147320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147320"/>
                  </a:lnTo>
                  <a:lnTo>
                    <a:pt x="0" y="173990"/>
                  </a:lnTo>
                  <a:lnTo>
                    <a:pt x="0" y="335280"/>
                  </a:lnTo>
                  <a:lnTo>
                    <a:pt x="29718" y="335280"/>
                  </a:lnTo>
                  <a:lnTo>
                    <a:pt x="29718" y="173990"/>
                  </a:lnTo>
                  <a:lnTo>
                    <a:pt x="110350" y="173990"/>
                  </a:lnTo>
                  <a:lnTo>
                    <a:pt x="110350" y="335280"/>
                  </a:lnTo>
                  <a:lnTo>
                    <a:pt x="140068" y="335280"/>
                  </a:lnTo>
                  <a:lnTo>
                    <a:pt x="140068" y="173990"/>
                  </a:lnTo>
                  <a:lnTo>
                    <a:pt x="140068" y="147320"/>
                  </a:lnTo>
                  <a:lnTo>
                    <a:pt x="140068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82663" y="568320"/>
              <a:ext cx="140335" cy="335280"/>
            </a:xfrm>
            <a:custGeom>
              <a:avLst/>
              <a:gdLst/>
              <a:ahLst/>
              <a:cxnLst/>
              <a:rect l="l" t="t" r="r" b="b"/>
              <a:pathLst>
                <a:path w="140335" h="335280">
                  <a:moveTo>
                    <a:pt x="140068" y="334683"/>
                  </a:moveTo>
                  <a:lnTo>
                    <a:pt x="110350" y="334683"/>
                  </a:lnTo>
                  <a:lnTo>
                    <a:pt x="110350" y="173863"/>
                  </a:lnTo>
                  <a:lnTo>
                    <a:pt x="29717" y="173863"/>
                  </a:lnTo>
                  <a:lnTo>
                    <a:pt x="29717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9717" y="0"/>
                  </a:lnTo>
                  <a:lnTo>
                    <a:pt x="29717" y="147129"/>
                  </a:lnTo>
                  <a:lnTo>
                    <a:pt x="110350" y="147129"/>
                  </a:lnTo>
                  <a:lnTo>
                    <a:pt x="110350" y="0"/>
                  </a:lnTo>
                  <a:lnTo>
                    <a:pt x="140068" y="0"/>
                  </a:lnTo>
                  <a:lnTo>
                    <a:pt x="14006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57805" y="567969"/>
              <a:ext cx="133985" cy="335280"/>
            </a:xfrm>
            <a:custGeom>
              <a:avLst/>
              <a:gdLst/>
              <a:ahLst/>
              <a:cxnLst/>
              <a:rect l="l" t="t" r="r" b="b"/>
              <a:pathLst>
                <a:path w="133985" h="335280">
                  <a:moveTo>
                    <a:pt x="133654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52184" y="26670"/>
                  </a:lnTo>
                  <a:lnTo>
                    <a:pt x="52184" y="335280"/>
                  </a:lnTo>
                  <a:lnTo>
                    <a:pt x="81902" y="335280"/>
                  </a:lnTo>
                  <a:lnTo>
                    <a:pt x="81902" y="26670"/>
                  </a:lnTo>
                  <a:lnTo>
                    <a:pt x="133654" y="26670"/>
                  </a:lnTo>
                  <a:lnTo>
                    <a:pt x="13365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57805" y="568327"/>
              <a:ext cx="133985" cy="335280"/>
            </a:xfrm>
            <a:custGeom>
              <a:avLst/>
              <a:gdLst/>
              <a:ahLst/>
              <a:cxnLst/>
              <a:rect l="l" t="t" r="r" b="b"/>
              <a:pathLst>
                <a:path w="133985" h="335280">
                  <a:moveTo>
                    <a:pt x="133654" y="26301"/>
                  </a:moveTo>
                  <a:lnTo>
                    <a:pt x="81902" y="26301"/>
                  </a:lnTo>
                  <a:lnTo>
                    <a:pt x="81902" y="334670"/>
                  </a:lnTo>
                  <a:lnTo>
                    <a:pt x="52184" y="334670"/>
                  </a:lnTo>
                  <a:lnTo>
                    <a:pt x="52184" y="26301"/>
                  </a:lnTo>
                  <a:lnTo>
                    <a:pt x="0" y="26301"/>
                  </a:lnTo>
                  <a:lnTo>
                    <a:pt x="0" y="0"/>
                  </a:lnTo>
                  <a:lnTo>
                    <a:pt x="133654" y="0"/>
                  </a:lnTo>
                  <a:lnTo>
                    <a:pt x="133654" y="26301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26309" y="567728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08610"/>
                  </a:moveTo>
                  <a:lnTo>
                    <a:pt x="29730" y="308610"/>
                  </a:lnTo>
                  <a:lnTo>
                    <a:pt x="29730" y="179070"/>
                  </a:lnTo>
                  <a:lnTo>
                    <a:pt x="101574" y="179070"/>
                  </a:lnTo>
                  <a:lnTo>
                    <a:pt x="101574" y="152400"/>
                  </a:lnTo>
                  <a:lnTo>
                    <a:pt x="29730" y="152400"/>
                  </a:lnTo>
                  <a:lnTo>
                    <a:pt x="29730" y="26670"/>
                  </a:lnTo>
                  <a:lnTo>
                    <a:pt x="108635" y="26670"/>
                  </a:lnTo>
                  <a:lnTo>
                    <a:pt x="10863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2400"/>
                  </a:lnTo>
                  <a:lnTo>
                    <a:pt x="0" y="17907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9918" y="335280"/>
                  </a:lnTo>
                  <a:lnTo>
                    <a:pt x="109918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26319" y="568320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108635" y="0"/>
                  </a:lnTo>
                  <a:lnTo>
                    <a:pt x="108635" y="26314"/>
                  </a:lnTo>
                  <a:lnTo>
                    <a:pt x="29730" y="26314"/>
                  </a:lnTo>
                  <a:lnTo>
                    <a:pt x="29730" y="151193"/>
                  </a:lnTo>
                  <a:lnTo>
                    <a:pt x="101574" y="151193"/>
                  </a:lnTo>
                  <a:lnTo>
                    <a:pt x="101574" y="177927"/>
                  </a:lnTo>
                  <a:lnTo>
                    <a:pt x="29730" y="177927"/>
                  </a:lnTo>
                  <a:lnTo>
                    <a:pt x="29730" y="308381"/>
                  </a:lnTo>
                  <a:lnTo>
                    <a:pt x="109918" y="308381"/>
                  </a:lnTo>
                  <a:lnTo>
                    <a:pt x="10991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2643" y="5683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0"/>
                  </a:moveTo>
                  <a:lnTo>
                    <a:pt x="109918" y="0"/>
                  </a:lnTo>
                  <a:lnTo>
                    <a:pt x="109918" y="241871"/>
                  </a:lnTo>
                  <a:lnTo>
                    <a:pt x="22237" y="0"/>
                  </a:lnTo>
                  <a:lnTo>
                    <a:pt x="0" y="0"/>
                  </a:lnTo>
                  <a:lnTo>
                    <a:pt x="0" y="334683"/>
                  </a:lnTo>
                  <a:lnTo>
                    <a:pt x="28016" y="334683"/>
                  </a:lnTo>
                  <a:lnTo>
                    <a:pt x="28016" y="88544"/>
                  </a:lnTo>
                  <a:lnTo>
                    <a:pt x="117411" y="334683"/>
                  </a:lnTo>
                  <a:lnTo>
                    <a:pt x="137934" y="334683"/>
                  </a:lnTo>
                  <a:lnTo>
                    <a:pt x="13793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82643" y="5683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334683"/>
                  </a:moveTo>
                  <a:lnTo>
                    <a:pt x="117411" y="334683"/>
                  </a:lnTo>
                  <a:lnTo>
                    <a:pt x="28016" y="88544"/>
                  </a:lnTo>
                  <a:lnTo>
                    <a:pt x="28016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2237" y="0"/>
                  </a:lnTo>
                  <a:lnTo>
                    <a:pt x="109918" y="241871"/>
                  </a:lnTo>
                  <a:lnTo>
                    <a:pt x="109918" y="0"/>
                  </a:lnTo>
                  <a:lnTo>
                    <a:pt x="137934" y="0"/>
                  </a:lnTo>
                  <a:lnTo>
                    <a:pt x="137934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41972" y="657123"/>
              <a:ext cx="46990" cy="55244"/>
            </a:xfrm>
            <a:custGeom>
              <a:avLst/>
              <a:gdLst/>
              <a:ahLst/>
              <a:cxnLst/>
              <a:rect l="l" t="t" r="r" b="b"/>
              <a:pathLst>
                <a:path w="46989" h="55245">
                  <a:moveTo>
                    <a:pt x="0" y="54889"/>
                  </a:moveTo>
                  <a:lnTo>
                    <a:pt x="46596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06451" y="62878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996"/>
                  </a:moveTo>
                  <a:lnTo>
                    <a:pt x="0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66679" y="724166"/>
              <a:ext cx="69215" cy="20320"/>
            </a:xfrm>
            <a:custGeom>
              <a:avLst/>
              <a:gdLst/>
              <a:ahLst/>
              <a:cxnLst/>
              <a:rect l="l" t="t" r="r" b="b"/>
              <a:pathLst>
                <a:path w="69214" h="20320">
                  <a:moveTo>
                    <a:pt x="0" y="20269"/>
                  </a:moveTo>
                  <a:lnTo>
                    <a:pt x="69088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57845" y="280593"/>
              <a:ext cx="1524635" cy="263525"/>
            </a:xfrm>
            <a:custGeom>
              <a:avLst/>
              <a:gdLst/>
              <a:ahLst/>
              <a:cxnLst/>
              <a:rect l="l" t="t" r="r" b="b"/>
              <a:pathLst>
                <a:path w="1524635" h="263525">
                  <a:moveTo>
                    <a:pt x="18567" y="176695"/>
                  </a:moveTo>
                  <a:lnTo>
                    <a:pt x="14414" y="172542"/>
                  </a:lnTo>
                  <a:lnTo>
                    <a:pt x="4152" y="172542"/>
                  </a:lnTo>
                  <a:lnTo>
                    <a:pt x="0" y="176695"/>
                  </a:lnTo>
                  <a:lnTo>
                    <a:pt x="0" y="199339"/>
                  </a:lnTo>
                  <a:lnTo>
                    <a:pt x="4152" y="203492"/>
                  </a:lnTo>
                  <a:lnTo>
                    <a:pt x="14414" y="203492"/>
                  </a:lnTo>
                  <a:lnTo>
                    <a:pt x="18567" y="199339"/>
                  </a:lnTo>
                  <a:lnTo>
                    <a:pt x="18567" y="194208"/>
                  </a:lnTo>
                  <a:lnTo>
                    <a:pt x="18567" y="176695"/>
                  </a:lnTo>
                  <a:close/>
                </a:path>
                <a:path w="1524635" h="263525">
                  <a:moveTo>
                    <a:pt x="18567" y="119189"/>
                  </a:moveTo>
                  <a:lnTo>
                    <a:pt x="14414" y="115036"/>
                  </a:lnTo>
                  <a:lnTo>
                    <a:pt x="4152" y="115036"/>
                  </a:lnTo>
                  <a:lnTo>
                    <a:pt x="0" y="119189"/>
                  </a:lnTo>
                  <a:lnTo>
                    <a:pt x="0" y="141833"/>
                  </a:lnTo>
                  <a:lnTo>
                    <a:pt x="4152" y="145986"/>
                  </a:lnTo>
                  <a:lnTo>
                    <a:pt x="9283" y="145986"/>
                  </a:lnTo>
                  <a:lnTo>
                    <a:pt x="14414" y="145986"/>
                  </a:lnTo>
                  <a:lnTo>
                    <a:pt x="18567" y="141833"/>
                  </a:lnTo>
                  <a:lnTo>
                    <a:pt x="18567" y="119189"/>
                  </a:lnTo>
                  <a:close/>
                </a:path>
                <a:path w="1524635" h="263525">
                  <a:moveTo>
                    <a:pt x="18567" y="4152"/>
                  </a:moveTo>
                  <a:lnTo>
                    <a:pt x="14414" y="0"/>
                  </a:lnTo>
                  <a:lnTo>
                    <a:pt x="4152" y="0"/>
                  </a:lnTo>
                  <a:lnTo>
                    <a:pt x="0" y="4152"/>
                  </a:lnTo>
                  <a:lnTo>
                    <a:pt x="0" y="26797"/>
                  </a:lnTo>
                  <a:lnTo>
                    <a:pt x="4152" y="30949"/>
                  </a:lnTo>
                  <a:lnTo>
                    <a:pt x="9283" y="30949"/>
                  </a:lnTo>
                  <a:lnTo>
                    <a:pt x="14414" y="30949"/>
                  </a:lnTo>
                  <a:lnTo>
                    <a:pt x="18567" y="26797"/>
                  </a:lnTo>
                  <a:lnTo>
                    <a:pt x="18567" y="4152"/>
                  </a:lnTo>
                  <a:close/>
                </a:path>
                <a:path w="1524635" h="263525">
                  <a:moveTo>
                    <a:pt x="55702" y="234213"/>
                  </a:moveTo>
                  <a:lnTo>
                    <a:pt x="51549" y="230060"/>
                  </a:lnTo>
                  <a:lnTo>
                    <a:pt x="41287" y="230060"/>
                  </a:lnTo>
                  <a:lnTo>
                    <a:pt x="37134" y="234213"/>
                  </a:lnTo>
                  <a:lnTo>
                    <a:pt x="37134" y="256857"/>
                  </a:lnTo>
                  <a:lnTo>
                    <a:pt x="41287" y="261010"/>
                  </a:lnTo>
                  <a:lnTo>
                    <a:pt x="46418" y="261010"/>
                  </a:lnTo>
                  <a:lnTo>
                    <a:pt x="51549" y="261010"/>
                  </a:lnTo>
                  <a:lnTo>
                    <a:pt x="55702" y="256857"/>
                  </a:lnTo>
                  <a:lnTo>
                    <a:pt x="55702" y="234213"/>
                  </a:lnTo>
                  <a:close/>
                </a:path>
                <a:path w="1524635" h="263525">
                  <a:moveTo>
                    <a:pt x="55702" y="61671"/>
                  </a:moveTo>
                  <a:lnTo>
                    <a:pt x="51549" y="57518"/>
                  </a:lnTo>
                  <a:lnTo>
                    <a:pt x="41287" y="57518"/>
                  </a:lnTo>
                  <a:lnTo>
                    <a:pt x="37134" y="61671"/>
                  </a:lnTo>
                  <a:lnTo>
                    <a:pt x="37134" y="84315"/>
                  </a:lnTo>
                  <a:lnTo>
                    <a:pt x="41287" y="88468"/>
                  </a:lnTo>
                  <a:lnTo>
                    <a:pt x="46418" y="88468"/>
                  </a:lnTo>
                  <a:lnTo>
                    <a:pt x="51549" y="88468"/>
                  </a:lnTo>
                  <a:lnTo>
                    <a:pt x="55702" y="84315"/>
                  </a:lnTo>
                  <a:lnTo>
                    <a:pt x="55702" y="61671"/>
                  </a:lnTo>
                  <a:close/>
                </a:path>
                <a:path w="1524635" h="263525">
                  <a:moveTo>
                    <a:pt x="92837" y="234213"/>
                  </a:moveTo>
                  <a:lnTo>
                    <a:pt x="88684" y="230060"/>
                  </a:lnTo>
                  <a:lnTo>
                    <a:pt x="78422" y="230060"/>
                  </a:lnTo>
                  <a:lnTo>
                    <a:pt x="74269" y="234213"/>
                  </a:lnTo>
                  <a:lnTo>
                    <a:pt x="74269" y="256857"/>
                  </a:lnTo>
                  <a:lnTo>
                    <a:pt x="78422" y="261010"/>
                  </a:lnTo>
                  <a:lnTo>
                    <a:pt x="83553" y="261010"/>
                  </a:lnTo>
                  <a:lnTo>
                    <a:pt x="88684" y="261010"/>
                  </a:lnTo>
                  <a:lnTo>
                    <a:pt x="92837" y="256857"/>
                  </a:lnTo>
                  <a:lnTo>
                    <a:pt x="92837" y="234213"/>
                  </a:lnTo>
                  <a:close/>
                </a:path>
                <a:path w="1524635" h="263525">
                  <a:moveTo>
                    <a:pt x="92837" y="119189"/>
                  </a:moveTo>
                  <a:lnTo>
                    <a:pt x="88684" y="115036"/>
                  </a:lnTo>
                  <a:lnTo>
                    <a:pt x="78422" y="115036"/>
                  </a:lnTo>
                  <a:lnTo>
                    <a:pt x="74269" y="119189"/>
                  </a:lnTo>
                  <a:lnTo>
                    <a:pt x="74269" y="141833"/>
                  </a:lnTo>
                  <a:lnTo>
                    <a:pt x="78422" y="145986"/>
                  </a:lnTo>
                  <a:lnTo>
                    <a:pt x="83553" y="145986"/>
                  </a:lnTo>
                  <a:lnTo>
                    <a:pt x="88684" y="145986"/>
                  </a:lnTo>
                  <a:lnTo>
                    <a:pt x="92837" y="141833"/>
                  </a:lnTo>
                  <a:lnTo>
                    <a:pt x="92837" y="119189"/>
                  </a:lnTo>
                  <a:close/>
                </a:path>
                <a:path w="1524635" h="263525">
                  <a:moveTo>
                    <a:pt x="92837" y="61671"/>
                  </a:moveTo>
                  <a:lnTo>
                    <a:pt x="88684" y="57518"/>
                  </a:lnTo>
                  <a:lnTo>
                    <a:pt x="78422" y="57518"/>
                  </a:lnTo>
                  <a:lnTo>
                    <a:pt x="74269" y="61671"/>
                  </a:lnTo>
                  <a:lnTo>
                    <a:pt x="74269" y="84315"/>
                  </a:lnTo>
                  <a:lnTo>
                    <a:pt x="78422" y="88468"/>
                  </a:lnTo>
                  <a:lnTo>
                    <a:pt x="83553" y="88468"/>
                  </a:lnTo>
                  <a:lnTo>
                    <a:pt x="88684" y="88468"/>
                  </a:lnTo>
                  <a:lnTo>
                    <a:pt x="92837" y="84315"/>
                  </a:lnTo>
                  <a:lnTo>
                    <a:pt x="92837" y="61671"/>
                  </a:lnTo>
                  <a:close/>
                </a:path>
                <a:path w="1524635" h="263525">
                  <a:moveTo>
                    <a:pt x="92837" y="4152"/>
                  </a:moveTo>
                  <a:lnTo>
                    <a:pt x="88684" y="0"/>
                  </a:lnTo>
                  <a:lnTo>
                    <a:pt x="78422" y="0"/>
                  </a:lnTo>
                  <a:lnTo>
                    <a:pt x="74269" y="4152"/>
                  </a:lnTo>
                  <a:lnTo>
                    <a:pt x="74269" y="26797"/>
                  </a:lnTo>
                  <a:lnTo>
                    <a:pt x="78422" y="30949"/>
                  </a:lnTo>
                  <a:lnTo>
                    <a:pt x="83553" y="30949"/>
                  </a:lnTo>
                  <a:lnTo>
                    <a:pt x="88684" y="30949"/>
                  </a:lnTo>
                  <a:lnTo>
                    <a:pt x="92837" y="26797"/>
                  </a:lnTo>
                  <a:lnTo>
                    <a:pt x="92837" y="4152"/>
                  </a:lnTo>
                  <a:close/>
                </a:path>
                <a:path w="1524635" h="263525">
                  <a:moveTo>
                    <a:pt x="240461" y="227495"/>
                  </a:moveTo>
                  <a:lnTo>
                    <a:pt x="236308" y="223342"/>
                  </a:lnTo>
                  <a:lnTo>
                    <a:pt x="226047" y="223342"/>
                  </a:lnTo>
                  <a:lnTo>
                    <a:pt x="221894" y="227495"/>
                  </a:lnTo>
                  <a:lnTo>
                    <a:pt x="221894" y="250139"/>
                  </a:lnTo>
                  <a:lnTo>
                    <a:pt x="226047" y="254292"/>
                  </a:lnTo>
                  <a:lnTo>
                    <a:pt x="231178" y="254292"/>
                  </a:lnTo>
                  <a:lnTo>
                    <a:pt x="236308" y="254292"/>
                  </a:lnTo>
                  <a:lnTo>
                    <a:pt x="240461" y="250139"/>
                  </a:lnTo>
                  <a:lnTo>
                    <a:pt x="240461" y="227495"/>
                  </a:lnTo>
                  <a:close/>
                </a:path>
                <a:path w="1524635" h="263525">
                  <a:moveTo>
                    <a:pt x="240461" y="169989"/>
                  </a:moveTo>
                  <a:lnTo>
                    <a:pt x="236308" y="165836"/>
                  </a:lnTo>
                  <a:lnTo>
                    <a:pt x="226047" y="165836"/>
                  </a:lnTo>
                  <a:lnTo>
                    <a:pt x="221894" y="169989"/>
                  </a:lnTo>
                  <a:lnTo>
                    <a:pt x="221894" y="192633"/>
                  </a:lnTo>
                  <a:lnTo>
                    <a:pt x="226047" y="196786"/>
                  </a:lnTo>
                  <a:lnTo>
                    <a:pt x="231178" y="196786"/>
                  </a:lnTo>
                  <a:lnTo>
                    <a:pt x="236308" y="196786"/>
                  </a:lnTo>
                  <a:lnTo>
                    <a:pt x="240461" y="192633"/>
                  </a:lnTo>
                  <a:lnTo>
                    <a:pt x="240461" y="169989"/>
                  </a:lnTo>
                  <a:close/>
                </a:path>
                <a:path w="1524635" h="263525">
                  <a:moveTo>
                    <a:pt x="281978" y="112471"/>
                  </a:moveTo>
                  <a:lnTo>
                    <a:pt x="277825" y="108318"/>
                  </a:lnTo>
                  <a:lnTo>
                    <a:pt x="267563" y="108318"/>
                  </a:lnTo>
                  <a:lnTo>
                    <a:pt x="263410" y="112471"/>
                  </a:lnTo>
                  <a:lnTo>
                    <a:pt x="263410" y="135115"/>
                  </a:lnTo>
                  <a:lnTo>
                    <a:pt x="267563" y="139268"/>
                  </a:lnTo>
                  <a:lnTo>
                    <a:pt x="272694" y="139268"/>
                  </a:lnTo>
                  <a:lnTo>
                    <a:pt x="277825" y="139268"/>
                  </a:lnTo>
                  <a:lnTo>
                    <a:pt x="281978" y="135115"/>
                  </a:lnTo>
                  <a:lnTo>
                    <a:pt x="281978" y="112471"/>
                  </a:lnTo>
                  <a:close/>
                </a:path>
                <a:path w="1524635" h="263525">
                  <a:moveTo>
                    <a:pt x="332257" y="234213"/>
                  </a:moveTo>
                  <a:lnTo>
                    <a:pt x="328104" y="230060"/>
                  </a:lnTo>
                  <a:lnTo>
                    <a:pt x="317842" y="230060"/>
                  </a:lnTo>
                  <a:lnTo>
                    <a:pt x="313690" y="234213"/>
                  </a:lnTo>
                  <a:lnTo>
                    <a:pt x="313690" y="252476"/>
                  </a:lnTo>
                  <a:lnTo>
                    <a:pt x="317842" y="256628"/>
                  </a:lnTo>
                  <a:lnTo>
                    <a:pt x="322973" y="256628"/>
                  </a:lnTo>
                  <a:lnTo>
                    <a:pt x="328104" y="256628"/>
                  </a:lnTo>
                  <a:lnTo>
                    <a:pt x="332257" y="252476"/>
                  </a:lnTo>
                  <a:lnTo>
                    <a:pt x="332257" y="234213"/>
                  </a:lnTo>
                  <a:close/>
                </a:path>
                <a:path w="1524635" h="263525">
                  <a:moveTo>
                    <a:pt x="504177" y="234213"/>
                  </a:moveTo>
                  <a:lnTo>
                    <a:pt x="500024" y="230060"/>
                  </a:lnTo>
                  <a:lnTo>
                    <a:pt x="489762" y="230060"/>
                  </a:lnTo>
                  <a:lnTo>
                    <a:pt x="485609" y="234213"/>
                  </a:lnTo>
                  <a:lnTo>
                    <a:pt x="485609" y="256857"/>
                  </a:lnTo>
                  <a:lnTo>
                    <a:pt x="489762" y="261010"/>
                  </a:lnTo>
                  <a:lnTo>
                    <a:pt x="500024" y="261010"/>
                  </a:lnTo>
                  <a:lnTo>
                    <a:pt x="504177" y="256857"/>
                  </a:lnTo>
                  <a:lnTo>
                    <a:pt x="504177" y="251726"/>
                  </a:lnTo>
                  <a:lnTo>
                    <a:pt x="504177" y="234213"/>
                  </a:lnTo>
                  <a:close/>
                </a:path>
                <a:path w="1524635" h="263525">
                  <a:moveTo>
                    <a:pt x="504177" y="110426"/>
                  </a:moveTo>
                  <a:lnTo>
                    <a:pt x="500024" y="106273"/>
                  </a:lnTo>
                  <a:lnTo>
                    <a:pt x="489762" y="106273"/>
                  </a:lnTo>
                  <a:lnTo>
                    <a:pt x="485609" y="110426"/>
                  </a:lnTo>
                  <a:lnTo>
                    <a:pt x="485609" y="133070"/>
                  </a:lnTo>
                  <a:lnTo>
                    <a:pt x="489762" y="137223"/>
                  </a:lnTo>
                  <a:lnTo>
                    <a:pt x="494893" y="137223"/>
                  </a:lnTo>
                  <a:lnTo>
                    <a:pt x="500024" y="137223"/>
                  </a:lnTo>
                  <a:lnTo>
                    <a:pt x="504177" y="133070"/>
                  </a:lnTo>
                  <a:lnTo>
                    <a:pt x="504177" y="110426"/>
                  </a:lnTo>
                  <a:close/>
                </a:path>
                <a:path w="1524635" h="263525">
                  <a:moveTo>
                    <a:pt x="541312" y="172313"/>
                  </a:moveTo>
                  <a:lnTo>
                    <a:pt x="537159" y="168160"/>
                  </a:lnTo>
                  <a:lnTo>
                    <a:pt x="526897" y="168160"/>
                  </a:lnTo>
                  <a:lnTo>
                    <a:pt x="522744" y="172313"/>
                  </a:lnTo>
                  <a:lnTo>
                    <a:pt x="522744" y="194957"/>
                  </a:lnTo>
                  <a:lnTo>
                    <a:pt x="526897" y="199110"/>
                  </a:lnTo>
                  <a:lnTo>
                    <a:pt x="532028" y="199110"/>
                  </a:lnTo>
                  <a:lnTo>
                    <a:pt x="537159" y="199110"/>
                  </a:lnTo>
                  <a:lnTo>
                    <a:pt x="541312" y="194957"/>
                  </a:lnTo>
                  <a:lnTo>
                    <a:pt x="541312" y="172313"/>
                  </a:lnTo>
                  <a:close/>
                </a:path>
                <a:path w="1524635" h="263525">
                  <a:moveTo>
                    <a:pt x="541312" y="48526"/>
                  </a:moveTo>
                  <a:lnTo>
                    <a:pt x="537159" y="44373"/>
                  </a:lnTo>
                  <a:lnTo>
                    <a:pt x="526897" y="44373"/>
                  </a:lnTo>
                  <a:lnTo>
                    <a:pt x="522744" y="48526"/>
                  </a:lnTo>
                  <a:lnTo>
                    <a:pt x="522744" y="71170"/>
                  </a:lnTo>
                  <a:lnTo>
                    <a:pt x="526897" y="75323"/>
                  </a:lnTo>
                  <a:lnTo>
                    <a:pt x="532028" y="75323"/>
                  </a:lnTo>
                  <a:lnTo>
                    <a:pt x="537159" y="75323"/>
                  </a:lnTo>
                  <a:lnTo>
                    <a:pt x="541312" y="71170"/>
                  </a:lnTo>
                  <a:lnTo>
                    <a:pt x="541312" y="48526"/>
                  </a:lnTo>
                  <a:close/>
                </a:path>
                <a:path w="1524635" h="263525">
                  <a:moveTo>
                    <a:pt x="578446" y="234213"/>
                  </a:moveTo>
                  <a:lnTo>
                    <a:pt x="574294" y="230060"/>
                  </a:lnTo>
                  <a:lnTo>
                    <a:pt x="564032" y="230060"/>
                  </a:lnTo>
                  <a:lnTo>
                    <a:pt x="559879" y="234213"/>
                  </a:lnTo>
                  <a:lnTo>
                    <a:pt x="559879" y="256857"/>
                  </a:lnTo>
                  <a:lnTo>
                    <a:pt x="564032" y="261010"/>
                  </a:lnTo>
                  <a:lnTo>
                    <a:pt x="569163" y="261010"/>
                  </a:lnTo>
                  <a:lnTo>
                    <a:pt x="574294" y="261010"/>
                  </a:lnTo>
                  <a:lnTo>
                    <a:pt x="578446" y="256857"/>
                  </a:lnTo>
                  <a:lnTo>
                    <a:pt x="578446" y="234213"/>
                  </a:lnTo>
                  <a:close/>
                </a:path>
                <a:path w="1524635" h="263525">
                  <a:moveTo>
                    <a:pt x="578446" y="172313"/>
                  </a:moveTo>
                  <a:lnTo>
                    <a:pt x="574294" y="168160"/>
                  </a:lnTo>
                  <a:lnTo>
                    <a:pt x="564032" y="168160"/>
                  </a:lnTo>
                  <a:lnTo>
                    <a:pt x="559879" y="172313"/>
                  </a:lnTo>
                  <a:lnTo>
                    <a:pt x="559879" y="194957"/>
                  </a:lnTo>
                  <a:lnTo>
                    <a:pt x="564032" y="199110"/>
                  </a:lnTo>
                  <a:lnTo>
                    <a:pt x="569163" y="199110"/>
                  </a:lnTo>
                  <a:lnTo>
                    <a:pt x="574294" y="199110"/>
                  </a:lnTo>
                  <a:lnTo>
                    <a:pt x="578446" y="194957"/>
                  </a:lnTo>
                  <a:lnTo>
                    <a:pt x="578446" y="172313"/>
                  </a:lnTo>
                  <a:close/>
                </a:path>
                <a:path w="1524635" h="263525">
                  <a:moveTo>
                    <a:pt x="578446" y="48526"/>
                  </a:moveTo>
                  <a:lnTo>
                    <a:pt x="574294" y="44373"/>
                  </a:lnTo>
                  <a:lnTo>
                    <a:pt x="564032" y="44373"/>
                  </a:lnTo>
                  <a:lnTo>
                    <a:pt x="559879" y="48526"/>
                  </a:lnTo>
                  <a:lnTo>
                    <a:pt x="559879" y="71170"/>
                  </a:lnTo>
                  <a:lnTo>
                    <a:pt x="564032" y="75323"/>
                  </a:lnTo>
                  <a:lnTo>
                    <a:pt x="569163" y="75323"/>
                  </a:lnTo>
                  <a:lnTo>
                    <a:pt x="574294" y="75323"/>
                  </a:lnTo>
                  <a:lnTo>
                    <a:pt x="578446" y="71170"/>
                  </a:lnTo>
                  <a:lnTo>
                    <a:pt x="578446" y="48526"/>
                  </a:lnTo>
                  <a:close/>
                </a:path>
                <a:path w="1524635" h="263525">
                  <a:moveTo>
                    <a:pt x="723531" y="123571"/>
                  </a:moveTo>
                  <a:lnTo>
                    <a:pt x="719378" y="119418"/>
                  </a:lnTo>
                  <a:lnTo>
                    <a:pt x="709117" y="119418"/>
                  </a:lnTo>
                  <a:lnTo>
                    <a:pt x="704964" y="123571"/>
                  </a:lnTo>
                  <a:lnTo>
                    <a:pt x="704964" y="141833"/>
                  </a:lnTo>
                  <a:lnTo>
                    <a:pt x="709117" y="145986"/>
                  </a:lnTo>
                  <a:lnTo>
                    <a:pt x="714248" y="145986"/>
                  </a:lnTo>
                  <a:lnTo>
                    <a:pt x="719378" y="145986"/>
                  </a:lnTo>
                  <a:lnTo>
                    <a:pt x="723531" y="141833"/>
                  </a:lnTo>
                  <a:lnTo>
                    <a:pt x="723531" y="123571"/>
                  </a:lnTo>
                  <a:close/>
                </a:path>
                <a:path w="1524635" h="263525">
                  <a:moveTo>
                    <a:pt x="723544" y="176695"/>
                  </a:moveTo>
                  <a:lnTo>
                    <a:pt x="719391" y="172542"/>
                  </a:lnTo>
                  <a:lnTo>
                    <a:pt x="709129" y="172542"/>
                  </a:lnTo>
                  <a:lnTo>
                    <a:pt x="704977" y="176695"/>
                  </a:lnTo>
                  <a:lnTo>
                    <a:pt x="704977" y="199339"/>
                  </a:lnTo>
                  <a:lnTo>
                    <a:pt x="709129" y="203492"/>
                  </a:lnTo>
                  <a:lnTo>
                    <a:pt x="719391" y="203492"/>
                  </a:lnTo>
                  <a:lnTo>
                    <a:pt x="723544" y="199339"/>
                  </a:lnTo>
                  <a:lnTo>
                    <a:pt x="723544" y="194208"/>
                  </a:lnTo>
                  <a:lnTo>
                    <a:pt x="723544" y="176695"/>
                  </a:lnTo>
                  <a:close/>
                </a:path>
                <a:path w="1524635" h="263525">
                  <a:moveTo>
                    <a:pt x="760679" y="234213"/>
                  </a:moveTo>
                  <a:lnTo>
                    <a:pt x="756526" y="230060"/>
                  </a:lnTo>
                  <a:lnTo>
                    <a:pt x="746264" y="230060"/>
                  </a:lnTo>
                  <a:lnTo>
                    <a:pt x="742111" y="234213"/>
                  </a:lnTo>
                  <a:lnTo>
                    <a:pt x="742111" y="256857"/>
                  </a:lnTo>
                  <a:lnTo>
                    <a:pt x="746264" y="261010"/>
                  </a:lnTo>
                  <a:lnTo>
                    <a:pt x="751395" y="261010"/>
                  </a:lnTo>
                  <a:lnTo>
                    <a:pt x="756526" y="261010"/>
                  </a:lnTo>
                  <a:lnTo>
                    <a:pt x="760679" y="256857"/>
                  </a:lnTo>
                  <a:lnTo>
                    <a:pt x="760679" y="234213"/>
                  </a:lnTo>
                  <a:close/>
                </a:path>
                <a:path w="1524635" h="263525">
                  <a:moveTo>
                    <a:pt x="1092517" y="181076"/>
                  </a:moveTo>
                  <a:lnTo>
                    <a:pt x="1088364" y="176923"/>
                  </a:lnTo>
                  <a:lnTo>
                    <a:pt x="1078103" y="176923"/>
                  </a:lnTo>
                  <a:lnTo>
                    <a:pt x="1073950" y="181076"/>
                  </a:lnTo>
                  <a:lnTo>
                    <a:pt x="1073950" y="199339"/>
                  </a:lnTo>
                  <a:lnTo>
                    <a:pt x="1078103" y="203492"/>
                  </a:lnTo>
                  <a:lnTo>
                    <a:pt x="1088364" y="203492"/>
                  </a:lnTo>
                  <a:lnTo>
                    <a:pt x="1092517" y="199339"/>
                  </a:lnTo>
                  <a:lnTo>
                    <a:pt x="1092517" y="194208"/>
                  </a:lnTo>
                  <a:lnTo>
                    <a:pt x="1092517" y="181076"/>
                  </a:lnTo>
                  <a:close/>
                </a:path>
                <a:path w="1524635" h="263525">
                  <a:moveTo>
                    <a:pt x="1129652" y="234213"/>
                  </a:moveTo>
                  <a:lnTo>
                    <a:pt x="1125499" y="230060"/>
                  </a:lnTo>
                  <a:lnTo>
                    <a:pt x="1115237" y="230060"/>
                  </a:lnTo>
                  <a:lnTo>
                    <a:pt x="1111084" y="234213"/>
                  </a:lnTo>
                  <a:lnTo>
                    <a:pt x="1111084" y="256857"/>
                  </a:lnTo>
                  <a:lnTo>
                    <a:pt x="1115237" y="261010"/>
                  </a:lnTo>
                  <a:lnTo>
                    <a:pt x="1120368" y="261010"/>
                  </a:lnTo>
                  <a:lnTo>
                    <a:pt x="1125499" y="261010"/>
                  </a:lnTo>
                  <a:lnTo>
                    <a:pt x="1129652" y="256857"/>
                  </a:lnTo>
                  <a:lnTo>
                    <a:pt x="1129652" y="234213"/>
                  </a:lnTo>
                  <a:close/>
                </a:path>
                <a:path w="1524635" h="263525">
                  <a:moveTo>
                    <a:pt x="1129652" y="181076"/>
                  </a:moveTo>
                  <a:lnTo>
                    <a:pt x="1125499" y="176923"/>
                  </a:lnTo>
                  <a:lnTo>
                    <a:pt x="1115237" y="176923"/>
                  </a:lnTo>
                  <a:lnTo>
                    <a:pt x="1111084" y="181076"/>
                  </a:lnTo>
                  <a:lnTo>
                    <a:pt x="1111084" y="199339"/>
                  </a:lnTo>
                  <a:lnTo>
                    <a:pt x="1115237" y="203492"/>
                  </a:lnTo>
                  <a:lnTo>
                    <a:pt x="1120368" y="203492"/>
                  </a:lnTo>
                  <a:lnTo>
                    <a:pt x="1125499" y="203492"/>
                  </a:lnTo>
                  <a:lnTo>
                    <a:pt x="1129652" y="199339"/>
                  </a:lnTo>
                  <a:lnTo>
                    <a:pt x="1129652" y="181076"/>
                  </a:lnTo>
                  <a:close/>
                </a:path>
                <a:path w="1524635" h="263525">
                  <a:moveTo>
                    <a:pt x="1166787" y="234213"/>
                  </a:moveTo>
                  <a:lnTo>
                    <a:pt x="1162634" y="230060"/>
                  </a:lnTo>
                  <a:lnTo>
                    <a:pt x="1152372" y="230060"/>
                  </a:lnTo>
                  <a:lnTo>
                    <a:pt x="1148219" y="234213"/>
                  </a:lnTo>
                  <a:lnTo>
                    <a:pt x="1148219" y="256857"/>
                  </a:lnTo>
                  <a:lnTo>
                    <a:pt x="1152372" y="261010"/>
                  </a:lnTo>
                  <a:lnTo>
                    <a:pt x="1157503" y="261010"/>
                  </a:lnTo>
                  <a:lnTo>
                    <a:pt x="1162634" y="261010"/>
                  </a:lnTo>
                  <a:lnTo>
                    <a:pt x="1166787" y="256857"/>
                  </a:lnTo>
                  <a:lnTo>
                    <a:pt x="1166787" y="234213"/>
                  </a:lnTo>
                  <a:close/>
                </a:path>
                <a:path w="1524635" h="263525">
                  <a:moveTo>
                    <a:pt x="1316609" y="199720"/>
                  </a:moveTo>
                  <a:lnTo>
                    <a:pt x="1312456" y="195567"/>
                  </a:lnTo>
                  <a:lnTo>
                    <a:pt x="1302194" y="195567"/>
                  </a:lnTo>
                  <a:lnTo>
                    <a:pt x="1298041" y="199720"/>
                  </a:lnTo>
                  <a:lnTo>
                    <a:pt x="1298041" y="217982"/>
                  </a:lnTo>
                  <a:lnTo>
                    <a:pt x="1302194" y="222135"/>
                  </a:lnTo>
                  <a:lnTo>
                    <a:pt x="1312456" y="222135"/>
                  </a:lnTo>
                  <a:lnTo>
                    <a:pt x="1316609" y="217982"/>
                  </a:lnTo>
                  <a:lnTo>
                    <a:pt x="1316609" y="212852"/>
                  </a:lnTo>
                  <a:lnTo>
                    <a:pt x="1316609" y="199720"/>
                  </a:lnTo>
                  <a:close/>
                </a:path>
                <a:path w="1524635" h="263525">
                  <a:moveTo>
                    <a:pt x="1316609" y="150418"/>
                  </a:moveTo>
                  <a:lnTo>
                    <a:pt x="1312456" y="146265"/>
                  </a:lnTo>
                  <a:lnTo>
                    <a:pt x="1302194" y="146265"/>
                  </a:lnTo>
                  <a:lnTo>
                    <a:pt x="1298041" y="150418"/>
                  </a:lnTo>
                  <a:lnTo>
                    <a:pt x="1298041" y="168681"/>
                  </a:lnTo>
                  <a:lnTo>
                    <a:pt x="1302194" y="172834"/>
                  </a:lnTo>
                  <a:lnTo>
                    <a:pt x="1312456" y="172834"/>
                  </a:lnTo>
                  <a:lnTo>
                    <a:pt x="1316609" y="168681"/>
                  </a:lnTo>
                  <a:lnTo>
                    <a:pt x="1316609" y="163550"/>
                  </a:lnTo>
                  <a:lnTo>
                    <a:pt x="1316609" y="150418"/>
                  </a:lnTo>
                  <a:close/>
                </a:path>
                <a:path w="1524635" h="263525">
                  <a:moveTo>
                    <a:pt x="1353743" y="245313"/>
                  </a:moveTo>
                  <a:lnTo>
                    <a:pt x="1349590" y="241160"/>
                  </a:lnTo>
                  <a:lnTo>
                    <a:pt x="1339329" y="241160"/>
                  </a:lnTo>
                  <a:lnTo>
                    <a:pt x="1335176" y="245313"/>
                  </a:lnTo>
                  <a:lnTo>
                    <a:pt x="1335176" y="259194"/>
                  </a:lnTo>
                  <a:lnTo>
                    <a:pt x="1339329" y="263347"/>
                  </a:lnTo>
                  <a:lnTo>
                    <a:pt x="1344460" y="263347"/>
                  </a:lnTo>
                  <a:lnTo>
                    <a:pt x="1349590" y="263347"/>
                  </a:lnTo>
                  <a:lnTo>
                    <a:pt x="1353743" y="259194"/>
                  </a:lnTo>
                  <a:lnTo>
                    <a:pt x="1353743" y="245313"/>
                  </a:lnTo>
                  <a:close/>
                </a:path>
                <a:path w="1524635" h="263525">
                  <a:moveTo>
                    <a:pt x="1353743" y="150418"/>
                  </a:moveTo>
                  <a:lnTo>
                    <a:pt x="1349590" y="146265"/>
                  </a:lnTo>
                  <a:lnTo>
                    <a:pt x="1339329" y="146265"/>
                  </a:lnTo>
                  <a:lnTo>
                    <a:pt x="1335176" y="150418"/>
                  </a:lnTo>
                  <a:lnTo>
                    <a:pt x="1335176" y="168681"/>
                  </a:lnTo>
                  <a:lnTo>
                    <a:pt x="1339329" y="172834"/>
                  </a:lnTo>
                  <a:lnTo>
                    <a:pt x="1344460" y="172834"/>
                  </a:lnTo>
                  <a:lnTo>
                    <a:pt x="1349590" y="172834"/>
                  </a:lnTo>
                  <a:lnTo>
                    <a:pt x="1353743" y="168681"/>
                  </a:lnTo>
                  <a:lnTo>
                    <a:pt x="1353743" y="150418"/>
                  </a:lnTo>
                  <a:close/>
                </a:path>
                <a:path w="1524635" h="263525">
                  <a:moveTo>
                    <a:pt x="1390878" y="245313"/>
                  </a:moveTo>
                  <a:lnTo>
                    <a:pt x="1386725" y="241160"/>
                  </a:lnTo>
                  <a:lnTo>
                    <a:pt x="1376464" y="241160"/>
                  </a:lnTo>
                  <a:lnTo>
                    <a:pt x="1372311" y="245313"/>
                  </a:lnTo>
                  <a:lnTo>
                    <a:pt x="1372311" y="259194"/>
                  </a:lnTo>
                  <a:lnTo>
                    <a:pt x="1376464" y="263347"/>
                  </a:lnTo>
                  <a:lnTo>
                    <a:pt x="1381594" y="263347"/>
                  </a:lnTo>
                  <a:lnTo>
                    <a:pt x="1386725" y="263347"/>
                  </a:lnTo>
                  <a:lnTo>
                    <a:pt x="1390878" y="259194"/>
                  </a:lnTo>
                  <a:lnTo>
                    <a:pt x="1390878" y="245313"/>
                  </a:lnTo>
                  <a:close/>
                </a:path>
                <a:path w="1524635" h="263525">
                  <a:moveTo>
                    <a:pt x="1450187" y="123571"/>
                  </a:moveTo>
                  <a:lnTo>
                    <a:pt x="1446034" y="119418"/>
                  </a:lnTo>
                  <a:lnTo>
                    <a:pt x="1435773" y="119418"/>
                  </a:lnTo>
                  <a:lnTo>
                    <a:pt x="1431620" y="123571"/>
                  </a:lnTo>
                  <a:lnTo>
                    <a:pt x="1431620" y="141833"/>
                  </a:lnTo>
                  <a:lnTo>
                    <a:pt x="1435773" y="145986"/>
                  </a:lnTo>
                  <a:lnTo>
                    <a:pt x="1440903" y="145986"/>
                  </a:lnTo>
                  <a:lnTo>
                    <a:pt x="1446034" y="145986"/>
                  </a:lnTo>
                  <a:lnTo>
                    <a:pt x="1450187" y="141833"/>
                  </a:lnTo>
                  <a:lnTo>
                    <a:pt x="1450187" y="123571"/>
                  </a:lnTo>
                  <a:close/>
                </a:path>
                <a:path w="1524635" h="263525">
                  <a:moveTo>
                    <a:pt x="1487322" y="234213"/>
                  </a:moveTo>
                  <a:lnTo>
                    <a:pt x="1483169" y="230060"/>
                  </a:lnTo>
                  <a:lnTo>
                    <a:pt x="1472907" y="230060"/>
                  </a:lnTo>
                  <a:lnTo>
                    <a:pt x="1468755" y="234213"/>
                  </a:lnTo>
                  <a:lnTo>
                    <a:pt x="1468755" y="256857"/>
                  </a:lnTo>
                  <a:lnTo>
                    <a:pt x="1472907" y="261010"/>
                  </a:lnTo>
                  <a:lnTo>
                    <a:pt x="1478038" y="261010"/>
                  </a:lnTo>
                  <a:lnTo>
                    <a:pt x="1483169" y="261010"/>
                  </a:lnTo>
                  <a:lnTo>
                    <a:pt x="1487322" y="256857"/>
                  </a:lnTo>
                  <a:lnTo>
                    <a:pt x="1487322" y="234213"/>
                  </a:lnTo>
                  <a:close/>
                </a:path>
                <a:path w="1524635" h="263525">
                  <a:moveTo>
                    <a:pt x="1487322" y="176695"/>
                  </a:moveTo>
                  <a:lnTo>
                    <a:pt x="1483169" y="172542"/>
                  </a:lnTo>
                  <a:lnTo>
                    <a:pt x="1472907" y="172542"/>
                  </a:lnTo>
                  <a:lnTo>
                    <a:pt x="1468755" y="176695"/>
                  </a:lnTo>
                  <a:lnTo>
                    <a:pt x="1468755" y="199339"/>
                  </a:lnTo>
                  <a:lnTo>
                    <a:pt x="1472907" y="203492"/>
                  </a:lnTo>
                  <a:lnTo>
                    <a:pt x="1478038" y="203492"/>
                  </a:lnTo>
                  <a:lnTo>
                    <a:pt x="1483169" y="203492"/>
                  </a:lnTo>
                  <a:lnTo>
                    <a:pt x="1487322" y="199339"/>
                  </a:lnTo>
                  <a:lnTo>
                    <a:pt x="1487322" y="176695"/>
                  </a:lnTo>
                  <a:close/>
                </a:path>
                <a:path w="1524635" h="263525">
                  <a:moveTo>
                    <a:pt x="1487322" y="70434"/>
                  </a:moveTo>
                  <a:lnTo>
                    <a:pt x="1483169" y="66281"/>
                  </a:lnTo>
                  <a:lnTo>
                    <a:pt x="1472907" y="66281"/>
                  </a:lnTo>
                  <a:lnTo>
                    <a:pt x="1468755" y="70434"/>
                  </a:lnTo>
                  <a:lnTo>
                    <a:pt x="1468755" y="88696"/>
                  </a:lnTo>
                  <a:lnTo>
                    <a:pt x="1472907" y="92849"/>
                  </a:lnTo>
                  <a:lnTo>
                    <a:pt x="1478038" y="92849"/>
                  </a:lnTo>
                  <a:lnTo>
                    <a:pt x="1483169" y="92849"/>
                  </a:lnTo>
                  <a:lnTo>
                    <a:pt x="1487322" y="88696"/>
                  </a:lnTo>
                  <a:lnTo>
                    <a:pt x="1487322" y="70434"/>
                  </a:lnTo>
                  <a:close/>
                </a:path>
                <a:path w="1524635" h="263525">
                  <a:moveTo>
                    <a:pt x="1524457" y="234213"/>
                  </a:moveTo>
                  <a:lnTo>
                    <a:pt x="1520304" y="230060"/>
                  </a:lnTo>
                  <a:lnTo>
                    <a:pt x="1510042" y="230060"/>
                  </a:lnTo>
                  <a:lnTo>
                    <a:pt x="1505889" y="234213"/>
                  </a:lnTo>
                  <a:lnTo>
                    <a:pt x="1505889" y="256857"/>
                  </a:lnTo>
                  <a:lnTo>
                    <a:pt x="1510042" y="261010"/>
                  </a:lnTo>
                  <a:lnTo>
                    <a:pt x="1515173" y="261010"/>
                  </a:lnTo>
                  <a:lnTo>
                    <a:pt x="1520304" y="261010"/>
                  </a:lnTo>
                  <a:lnTo>
                    <a:pt x="1524457" y="256857"/>
                  </a:lnTo>
                  <a:lnTo>
                    <a:pt x="1524457" y="234213"/>
                  </a:lnTo>
                  <a:close/>
                </a:path>
                <a:path w="1524635" h="263525">
                  <a:moveTo>
                    <a:pt x="1524457" y="70434"/>
                  </a:moveTo>
                  <a:lnTo>
                    <a:pt x="1520304" y="66281"/>
                  </a:lnTo>
                  <a:lnTo>
                    <a:pt x="1510042" y="66281"/>
                  </a:lnTo>
                  <a:lnTo>
                    <a:pt x="1505889" y="70434"/>
                  </a:lnTo>
                  <a:lnTo>
                    <a:pt x="1505889" y="88696"/>
                  </a:lnTo>
                  <a:lnTo>
                    <a:pt x="1510042" y="92849"/>
                  </a:lnTo>
                  <a:lnTo>
                    <a:pt x="1515173" y="92849"/>
                  </a:lnTo>
                  <a:lnTo>
                    <a:pt x="1520304" y="92849"/>
                  </a:lnTo>
                  <a:lnTo>
                    <a:pt x="1524457" y="88696"/>
                  </a:lnTo>
                  <a:lnTo>
                    <a:pt x="1524457" y="7043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57845" y="280593"/>
              <a:ext cx="1524635" cy="263525"/>
            </a:xfrm>
            <a:custGeom>
              <a:avLst/>
              <a:gdLst/>
              <a:ahLst/>
              <a:cxnLst/>
              <a:rect l="l" t="t" r="r" b="b"/>
              <a:pathLst>
                <a:path w="1524635" h="263525">
                  <a:moveTo>
                    <a:pt x="18567" y="234213"/>
                  </a:moveTo>
                  <a:lnTo>
                    <a:pt x="14414" y="230060"/>
                  </a:lnTo>
                  <a:lnTo>
                    <a:pt x="4152" y="230060"/>
                  </a:lnTo>
                  <a:lnTo>
                    <a:pt x="0" y="234213"/>
                  </a:lnTo>
                  <a:lnTo>
                    <a:pt x="0" y="256857"/>
                  </a:lnTo>
                  <a:lnTo>
                    <a:pt x="4152" y="261010"/>
                  </a:lnTo>
                  <a:lnTo>
                    <a:pt x="14414" y="261010"/>
                  </a:lnTo>
                  <a:lnTo>
                    <a:pt x="18567" y="256857"/>
                  </a:lnTo>
                  <a:lnTo>
                    <a:pt x="18567" y="251726"/>
                  </a:lnTo>
                  <a:lnTo>
                    <a:pt x="18567" y="234213"/>
                  </a:lnTo>
                  <a:close/>
                </a:path>
                <a:path w="1524635" h="263525">
                  <a:moveTo>
                    <a:pt x="18567" y="61671"/>
                  </a:moveTo>
                  <a:lnTo>
                    <a:pt x="14414" y="57518"/>
                  </a:lnTo>
                  <a:lnTo>
                    <a:pt x="4152" y="57518"/>
                  </a:lnTo>
                  <a:lnTo>
                    <a:pt x="0" y="61671"/>
                  </a:lnTo>
                  <a:lnTo>
                    <a:pt x="0" y="84315"/>
                  </a:lnTo>
                  <a:lnTo>
                    <a:pt x="4152" y="88468"/>
                  </a:lnTo>
                  <a:lnTo>
                    <a:pt x="9283" y="88468"/>
                  </a:lnTo>
                  <a:lnTo>
                    <a:pt x="14414" y="88468"/>
                  </a:lnTo>
                  <a:lnTo>
                    <a:pt x="18567" y="84315"/>
                  </a:lnTo>
                  <a:lnTo>
                    <a:pt x="18567" y="61671"/>
                  </a:lnTo>
                  <a:close/>
                </a:path>
                <a:path w="1524635" h="263525">
                  <a:moveTo>
                    <a:pt x="55702" y="176695"/>
                  </a:moveTo>
                  <a:lnTo>
                    <a:pt x="51549" y="172542"/>
                  </a:lnTo>
                  <a:lnTo>
                    <a:pt x="41287" y="172542"/>
                  </a:lnTo>
                  <a:lnTo>
                    <a:pt x="37134" y="176695"/>
                  </a:lnTo>
                  <a:lnTo>
                    <a:pt x="37134" y="199339"/>
                  </a:lnTo>
                  <a:lnTo>
                    <a:pt x="41287" y="203492"/>
                  </a:lnTo>
                  <a:lnTo>
                    <a:pt x="46418" y="203492"/>
                  </a:lnTo>
                  <a:lnTo>
                    <a:pt x="51549" y="203492"/>
                  </a:lnTo>
                  <a:lnTo>
                    <a:pt x="55702" y="199339"/>
                  </a:lnTo>
                  <a:lnTo>
                    <a:pt x="55702" y="176695"/>
                  </a:lnTo>
                  <a:close/>
                </a:path>
                <a:path w="1524635" h="263525">
                  <a:moveTo>
                    <a:pt x="55702" y="119189"/>
                  </a:moveTo>
                  <a:lnTo>
                    <a:pt x="51549" y="115036"/>
                  </a:lnTo>
                  <a:lnTo>
                    <a:pt x="41287" y="115036"/>
                  </a:lnTo>
                  <a:lnTo>
                    <a:pt x="37134" y="119189"/>
                  </a:lnTo>
                  <a:lnTo>
                    <a:pt x="37134" y="141833"/>
                  </a:lnTo>
                  <a:lnTo>
                    <a:pt x="41287" y="145986"/>
                  </a:lnTo>
                  <a:lnTo>
                    <a:pt x="46418" y="145986"/>
                  </a:lnTo>
                  <a:lnTo>
                    <a:pt x="51549" y="145986"/>
                  </a:lnTo>
                  <a:lnTo>
                    <a:pt x="55702" y="141833"/>
                  </a:lnTo>
                  <a:lnTo>
                    <a:pt x="55702" y="119189"/>
                  </a:lnTo>
                  <a:close/>
                </a:path>
                <a:path w="1524635" h="263525">
                  <a:moveTo>
                    <a:pt x="55702" y="4152"/>
                  </a:moveTo>
                  <a:lnTo>
                    <a:pt x="51549" y="0"/>
                  </a:lnTo>
                  <a:lnTo>
                    <a:pt x="41287" y="0"/>
                  </a:lnTo>
                  <a:lnTo>
                    <a:pt x="37134" y="4152"/>
                  </a:lnTo>
                  <a:lnTo>
                    <a:pt x="37134" y="26797"/>
                  </a:lnTo>
                  <a:lnTo>
                    <a:pt x="41287" y="30949"/>
                  </a:lnTo>
                  <a:lnTo>
                    <a:pt x="46418" y="30949"/>
                  </a:lnTo>
                  <a:lnTo>
                    <a:pt x="51549" y="30949"/>
                  </a:lnTo>
                  <a:lnTo>
                    <a:pt x="55702" y="26797"/>
                  </a:lnTo>
                  <a:lnTo>
                    <a:pt x="55702" y="4152"/>
                  </a:lnTo>
                  <a:close/>
                </a:path>
                <a:path w="1524635" h="263525">
                  <a:moveTo>
                    <a:pt x="92837" y="176695"/>
                  </a:moveTo>
                  <a:lnTo>
                    <a:pt x="88684" y="172542"/>
                  </a:lnTo>
                  <a:lnTo>
                    <a:pt x="78422" y="172542"/>
                  </a:lnTo>
                  <a:lnTo>
                    <a:pt x="74269" y="176695"/>
                  </a:lnTo>
                  <a:lnTo>
                    <a:pt x="74269" y="199339"/>
                  </a:lnTo>
                  <a:lnTo>
                    <a:pt x="78422" y="203492"/>
                  </a:lnTo>
                  <a:lnTo>
                    <a:pt x="83553" y="203492"/>
                  </a:lnTo>
                  <a:lnTo>
                    <a:pt x="88684" y="203492"/>
                  </a:lnTo>
                  <a:lnTo>
                    <a:pt x="92837" y="199339"/>
                  </a:lnTo>
                  <a:lnTo>
                    <a:pt x="92837" y="176695"/>
                  </a:lnTo>
                  <a:close/>
                </a:path>
                <a:path w="1524635" h="263525">
                  <a:moveTo>
                    <a:pt x="240461" y="112471"/>
                  </a:moveTo>
                  <a:lnTo>
                    <a:pt x="236308" y="108318"/>
                  </a:lnTo>
                  <a:lnTo>
                    <a:pt x="226047" y="108318"/>
                  </a:lnTo>
                  <a:lnTo>
                    <a:pt x="221894" y="112471"/>
                  </a:lnTo>
                  <a:lnTo>
                    <a:pt x="221894" y="135115"/>
                  </a:lnTo>
                  <a:lnTo>
                    <a:pt x="226047" y="139268"/>
                  </a:lnTo>
                  <a:lnTo>
                    <a:pt x="231178" y="139268"/>
                  </a:lnTo>
                  <a:lnTo>
                    <a:pt x="236308" y="139268"/>
                  </a:lnTo>
                  <a:lnTo>
                    <a:pt x="240461" y="135115"/>
                  </a:lnTo>
                  <a:lnTo>
                    <a:pt x="240461" y="112471"/>
                  </a:lnTo>
                  <a:close/>
                </a:path>
                <a:path w="1524635" h="263525">
                  <a:moveTo>
                    <a:pt x="281978" y="227495"/>
                  </a:moveTo>
                  <a:lnTo>
                    <a:pt x="277825" y="223342"/>
                  </a:lnTo>
                  <a:lnTo>
                    <a:pt x="267563" y="223342"/>
                  </a:lnTo>
                  <a:lnTo>
                    <a:pt x="263410" y="227495"/>
                  </a:lnTo>
                  <a:lnTo>
                    <a:pt x="263410" y="250139"/>
                  </a:lnTo>
                  <a:lnTo>
                    <a:pt x="267563" y="254292"/>
                  </a:lnTo>
                  <a:lnTo>
                    <a:pt x="272694" y="254292"/>
                  </a:lnTo>
                  <a:lnTo>
                    <a:pt x="277825" y="254292"/>
                  </a:lnTo>
                  <a:lnTo>
                    <a:pt x="281978" y="250139"/>
                  </a:lnTo>
                  <a:lnTo>
                    <a:pt x="281978" y="227495"/>
                  </a:lnTo>
                  <a:close/>
                </a:path>
                <a:path w="1524635" h="263525">
                  <a:moveTo>
                    <a:pt x="281978" y="169989"/>
                  </a:moveTo>
                  <a:lnTo>
                    <a:pt x="277825" y="165836"/>
                  </a:lnTo>
                  <a:lnTo>
                    <a:pt x="267563" y="165836"/>
                  </a:lnTo>
                  <a:lnTo>
                    <a:pt x="263410" y="169989"/>
                  </a:lnTo>
                  <a:lnTo>
                    <a:pt x="263410" y="192633"/>
                  </a:lnTo>
                  <a:lnTo>
                    <a:pt x="267563" y="196786"/>
                  </a:lnTo>
                  <a:lnTo>
                    <a:pt x="272694" y="196786"/>
                  </a:lnTo>
                  <a:lnTo>
                    <a:pt x="277825" y="196786"/>
                  </a:lnTo>
                  <a:lnTo>
                    <a:pt x="281978" y="192633"/>
                  </a:lnTo>
                  <a:lnTo>
                    <a:pt x="281978" y="169989"/>
                  </a:lnTo>
                  <a:close/>
                </a:path>
                <a:path w="1524635" h="263525">
                  <a:moveTo>
                    <a:pt x="332257" y="181076"/>
                  </a:moveTo>
                  <a:lnTo>
                    <a:pt x="328104" y="176923"/>
                  </a:lnTo>
                  <a:lnTo>
                    <a:pt x="317842" y="176923"/>
                  </a:lnTo>
                  <a:lnTo>
                    <a:pt x="313690" y="181076"/>
                  </a:lnTo>
                  <a:lnTo>
                    <a:pt x="313690" y="199339"/>
                  </a:lnTo>
                  <a:lnTo>
                    <a:pt x="317842" y="203492"/>
                  </a:lnTo>
                  <a:lnTo>
                    <a:pt x="322973" y="203492"/>
                  </a:lnTo>
                  <a:lnTo>
                    <a:pt x="328104" y="203492"/>
                  </a:lnTo>
                  <a:lnTo>
                    <a:pt x="332257" y="199339"/>
                  </a:lnTo>
                  <a:lnTo>
                    <a:pt x="332257" y="181076"/>
                  </a:lnTo>
                  <a:close/>
                </a:path>
                <a:path w="1524635" h="263525">
                  <a:moveTo>
                    <a:pt x="504177" y="172313"/>
                  </a:moveTo>
                  <a:lnTo>
                    <a:pt x="500024" y="168160"/>
                  </a:lnTo>
                  <a:lnTo>
                    <a:pt x="489762" y="168160"/>
                  </a:lnTo>
                  <a:lnTo>
                    <a:pt x="485609" y="172313"/>
                  </a:lnTo>
                  <a:lnTo>
                    <a:pt x="485609" y="194957"/>
                  </a:lnTo>
                  <a:lnTo>
                    <a:pt x="489762" y="199110"/>
                  </a:lnTo>
                  <a:lnTo>
                    <a:pt x="500024" y="199110"/>
                  </a:lnTo>
                  <a:lnTo>
                    <a:pt x="504177" y="194957"/>
                  </a:lnTo>
                  <a:lnTo>
                    <a:pt x="504177" y="189826"/>
                  </a:lnTo>
                  <a:lnTo>
                    <a:pt x="504177" y="172313"/>
                  </a:lnTo>
                  <a:close/>
                </a:path>
                <a:path w="1524635" h="263525">
                  <a:moveTo>
                    <a:pt x="504177" y="48526"/>
                  </a:moveTo>
                  <a:lnTo>
                    <a:pt x="500024" y="44373"/>
                  </a:lnTo>
                  <a:lnTo>
                    <a:pt x="489762" y="44373"/>
                  </a:lnTo>
                  <a:lnTo>
                    <a:pt x="485609" y="48526"/>
                  </a:lnTo>
                  <a:lnTo>
                    <a:pt x="485609" y="71170"/>
                  </a:lnTo>
                  <a:lnTo>
                    <a:pt x="489762" y="75323"/>
                  </a:lnTo>
                  <a:lnTo>
                    <a:pt x="494893" y="75323"/>
                  </a:lnTo>
                  <a:lnTo>
                    <a:pt x="500024" y="75323"/>
                  </a:lnTo>
                  <a:lnTo>
                    <a:pt x="504177" y="71170"/>
                  </a:lnTo>
                  <a:lnTo>
                    <a:pt x="504177" y="48526"/>
                  </a:lnTo>
                  <a:close/>
                </a:path>
                <a:path w="1524635" h="263525">
                  <a:moveTo>
                    <a:pt x="541312" y="234213"/>
                  </a:moveTo>
                  <a:lnTo>
                    <a:pt x="537159" y="230060"/>
                  </a:lnTo>
                  <a:lnTo>
                    <a:pt x="526897" y="230060"/>
                  </a:lnTo>
                  <a:lnTo>
                    <a:pt x="522744" y="234213"/>
                  </a:lnTo>
                  <a:lnTo>
                    <a:pt x="522744" y="256857"/>
                  </a:lnTo>
                  <a:lnTo>
                    <a:pt x="526897" y="261010"/>
                  </a:lnTo>
                  <a:lnTo>
                    <a:pt x="532028" y="261010"/>
                  </a:lnTo>
                  <a:lnTo>
                    <a:pt x="537159" y="261010"/>
                  </a:lnTo>
                  <a:lnTo>
                    <a:pt x="541312" y="256857"/>
                  </a:lnTo>
                  <a:lnTo>
                    <a:pt x="541312" y="234213"/>
                  </a:lnTo>
                  <a:close/>
                </a:path>
                <a:path w="1524635" h="263525">
                  <a:moveTo>
                    <a:pt x="541312" y="110426"/>
                  </a:moveTo>
                  <a:lnTo>
                    <a:pt x="537159" y="106273"/>
                  </a:lnTo>
                  <a:lnTo>
                    <a:pt x="526897" y="106273"/>
                  </a:lnTo>
                  <a:lnTo>
                    <a:pt x="522744" y="110426"/>
                  </a:lnTo>
                  <a:lnTo>
                    <a:pt x="522744" y="133070"/>
                  </a:lnTo>
                  <a:lnTo>
                    <a:pt x="526897" y="137223"/>
                  </a:lnTo>
                  <a:lnTo>
                    <a:pt x="532028" y="137223"/>
                  </a:lnTo>
                  <a:lnTo>
                    <a:pt x="537159" y="137223"/>
                  </a:lnTo>
                  <a:lnTo>
                    <a:pt x="541312" y="133070"/>
                  </a:lnTo>
                  <a:lnTo>
                    <a:pt x="541312" y="110426"/>
                  </a:lnTo>
                  <a:close/>
                </a:path>
                <a:path w="1524635" h="263525">
                  <a:moveTo>
                    <a:pt x="578446" y="110426"/>
                  </a:moveTo>
                  <a:lnTo>
                    <a:pt x="574294" y="106273"/>
                  </a:lnTo>
                  <a:lnTo>
                    <a:pt x="564032" y="106273"/>
                  </a:lnTo>
                  <a:lnTo>
                    <a:pt x="559879" y="110426"/>
                  </a:lnTo>
                  <a:lnTo>
                    <a:pt x="559879" y="133070"/>
                  </a:lnTo>
                  <a:lnTo>
                    <a:pt x="564032" y="137223"/>
                  </a:lnTo>
                  <a:lnTo>
                    <a:pt x="569163" y="137223"/>
                  </a:lnTo>
                  <a:lnTo>
                    <a:pt x="574294" y="137223"/>
                  </a:lnTo>
                  <a:lnTo>
                    <a:pt x="578446" y="133070"/>
                  </a:lnTo>
                  <a:lnTo>
                    <a:pt x="578446" y="110426"/>
                  </a:lnTo>
                  <a:close/>
                </a:path>
                <a:path w="1524635" h="263525">
                  <a:moveTo>
                    <a:pt x="723544" y="234213"/>
                  </a:moveTo>
                  <a:lnTo>
                    <a:pt x="719391" y="230060"/>
                  </a:lnTo>
                  <a:lnTo>
                    <a:pt x="709129" y="230060"/>
                  </a:lnTo>
                  <a:lnTo>
                    <a:pt x="704977" y="234213"/>
                  </a:lnTo>
                  <a:lnTo>
                    <a:pt x="704977" y="256857"/>
                  </a:lnTo>
                  <a:lnTo>
                    <a:pt x="709129" y="261010"/>
                  </a:lnTo>
                  <a:lnTo>
                    <a:pt x="719391" y="261010"/>
                  </a:lnTo>
                  <a:lnTo>
                    <a:pt x="723544" y="256857"/>
                  </a:lnTo>
                  <a:lnTo>
                    <a:pt x="723544" y="251726"/>
                  </a:lnTo>
                  <a:lnTo>
                    <a:pt x="723544" y="234213"/>
                  </a:lnTo>
                  <a:close/>
                </a:path>
                <a:path w="1524635" h="263525">
                  <a:moveTo>
                    <a:pt x="760679" y="176695"/>
                  </a:moveTo>
                  <a:lnTo>
                    <a:pt x="756526" y="172542"/>
                  </a:lnTo>
                  <a:lnTo>
                    <a:pt x="746264" y="172542"/>
                  </a:lnTo>
                  <a:lnTo>
                    <a:pt x="742111" y="176695"/>
                  </a:lnTo>
                  <a:lnTo>
                    <a:pt x="742111" y="199339"/>
                  </a:lnTo>
                  <a:lnTo>
                    <a:pt x="746264" y="203492"/>
                  </a:lnTo>
                  <a:lnTo>
                    <a:pt x="751395" y="203492"/>
                  </a:lnTo>
                  <a:lnTo>
                    <a:pt x="756526" y="203492"/>
                  </a:lnTo>
                  <a:lnTo>
                    <a:pt x="760679" y="199339"/>
                  </a:lnTo>
                  <a:lnTo>
                    <a:pt x="760679" y="176695"/>
                  </a:lnTo>
                  <a:close/>
                </a:path>
                <a:path w="1524635" h="263525">
                  <a:moveTo>
                    <a:pt x="760679" y="123571"/>
                  </a:moveTo>
                  <a:lnTo>
                    <a:pt x="756526" y="119418"/>
                  </a:lnTo>
                  <a:lnTo>
                    <a:pt x="746264" y="119418"/>
                  </a:lnTo>
                  <a:lnTo>
                    <a:pt x="742111" y="123571"/>
                  </a:lnTo>
                  <a:lnTo>
                    <a:pt x="742111" y="141833"/>
                  </a:lnTo>
                  <a:lnTo>
                    <a:pt x="746264" y="145986"/>
                  </a:lnTo>
                  <a:lnTo>
                    <a:pt x="751395" y="145986"/>
                  </a:lnTo>
                  <a:lnTo>
                    <a:pt x="756526" y="145986"/>
                  </a:lnTo>
                  <a:lnTo>
                    <a:pt x="760679" y="141833"/>
                  </a:lnTo>
                  <a:lnTo>
                    <a:pt x="760679" y="123571"/>
                  </a:lnTo>
                  <a:close/>
                </a:path>
                <a:path w="1524635" h="263525">
                  <a:moveTo>
                    <a:pt x="795350" y="207645"/>
                  </a:moveTo>
                  <a:lnTo>
                    <a:pt x="791197" y="203492"/>
                  </a:lnTo>
                  <a:lnTo>
                    <a:pt x="780935" y="203492"/>
                  </a:lnTo>
                  <a:lnTo>
                    <a:pt x="776782" y="207645"/>
                  </a:lnTo>
                  <a:lnTo>
                    <a:pt x="776782" y="225907"/>
                  </a:lnTo>
                  <a:lnTo>
                    <a:pt x="780935" y="230060"/>
                  </a:lnTo>
                  <a:lnTo>
                    <a:pt x="786066" y="230060"/>
                  </a:lnTo>
                  <a:lnTo>
                    <a:pt x="791197" y="230060"/>
                  </a:lnTo>
                  <a:lnTo>
                    <a:pt x="795350" y="225907"/>
                  </a:lnTo>
                  <a:lnTo>
                    <a:pt x="795350" y="207645"/>
                  </a:lnTo>
                  <a:close/>
                </a:path>
                <a:path w="1524635" h="263525">
                  <a:moveTo>
                    <a:pt x="1092517" y="234213"/>
                  </a:moveTo>
                  <a:lnTo>
                    <a:pt x="1088364" y="230060"/>
                  </a:lnTo>
                  <a:lnTo>
                    <a:pt x="1078103" y="230060"/>
                  </a:lnTo>
                  <a:lnTo>
                    <a:pt x="1073950" y="234213"/>
                  </a:lnTo>
                  <a:lnTo>
                    <a:pt x="1073950" y="256857"/>
                  </a:lnTo>
                  <a:lnTo>
                    <a:pt x="1078103" y="261010"/>
                  </a:lnTo>
                  <a:lnTo>
                    <a:pt x="1088364" y="261010"/>
                  </a:lnTo>
                  <a:lnTo>
                    <a:pt x="1092517" y="256857"/>
                  </a:lnTo>
                  <a:lnTo>
                    <a:pt x="1092517" y="251726"/>
                  </a:lnTo>
                  <a:lnTo>
                    <a:pt x="1092517" y="234213"/>
                  </a:lnTo>
                  <a:close/>
                </a:path>
                <a:path w="1524635" h="263525">
                  <a:moveTo>
                    <a:pt x="1166787" y="181076"/>
                  </a:moveTo>
                  <a:lnTo>
                    <a:pt x="1162634" y="176923"/>
                  </a:lnTo>
                  <a:lnTo>
                    <a:pt x="1152372" y="176923"/>
                  </a:lnTo>
                  <a:lnTo>
                    <a:pt x="1148219" y="181076"/>
                  </a:lnTo>
                  <a:lnTo>
                    <a:pt x="1148219" y="199339"/>
                  </a:lnTo>
                  <a:lnTo>
                    <a:pt x="1152372" y="203492"/>
                  </a:lnTo>
                  <a:lnTo>
                    <a:pt x="1157503" y="203492"/>
                  </a:lnTo>
                  <a:lnTo>
                    <a:pt x="1162634" y="203492"/>
                  </a:lnTo>
                  <a:lnTo>
                    <a:pt x="1166787" y="199339"/>
                  </a:lnTo>
                  <a:lnTo>
                    <a:pt x="1166787" y="181076"/>
                  </a:lnTo>
                  <a:close/>
                </a:path>
                <a:path w="1524635" h="263525">
                  <a:moveTo>
                    <a:pt x="1316609" y="245313"/>
                  </a:moveTo>
                  <a:lnTo>
                    <a:pt x="1312456" y="241160"/>
                  </a:lnTo>
                  <a:lnTo>
                    <a:pt x="1302194" y="241160"/>
                  </a:lnTo>
                  <a:lnTo>
                    <a:pt x="1298041" y="245313"/>
                  </a:lnTo>
                  <a:lnTo>
                    <a:pt x="1298041" y="259194"/>
                  </a:lnTo>
                  <a:lnTo>
                    <a:pt x="1302194" y="263347"/>
                  </a:lnTo>
                  <a:lnTo>
                    <a:pt x="1312456" y="263347"/>
                  </a:lnTo>
                  <a:lnTo>
                    <a:pt x="1316609" y="259194"/>
                  </a:lnTo>
                  <a:lnTo>
                    <a:pt x="1316609" y="254063"/>
                  </a:lnTo>
                  <a:lnTo>
                    <a:pt x="1316609" y="245313"/>
                  </a:lnTo>
                  <a:close/>
                </a:path>
                <a:path w="1524635" h="263525">
                  <a:moveTo>
                    <a:pt x="1353743" y="199720"/>
                  </a:moveTo>
                  <a:lnTo>
                    <a:pt x="1349590" y="195567"/>
                  </a:lnTo>
                  <a:lnTo>
                    <a:pt x="1339329" y="195567"/>
                  </a:lnTo>
                  <a:lnTo>
                    <a:pt x="1335176" y="199720"/>
                  </a:lnTo>
                  <a:lnTo>
                    <a:pt x="1335176" y="217982"/>
                  </a:lnTo>
                  <a:lnTo>
                    <a:pt x="1339329" y="222135"/>
                  </a:lnTo>
                  <a:lnTo>
                    <a:pt x="1344460" y="222135"/>
                  </a:lnTo>
                  <a:lnTo>
                    <a:pt x="1349590" y="222135"/>
                  </a:lnTo>
                  <a:lnTo>
                    <a:pt x="1353743" y="217982"/>
                  </a:lnTo>
                  <a:lnTo>
                    <a:pt x="1353743" y="199720"/>
                  </a:lnTo>
                  <a:close/>
                </a:path>
                <a:path w="1524635" h="263525">
                  <a:moveTo>
                    <a:pt x="1390878" y="199720"/>
                  </a:moveTo>
                  <a:lnTo>
                    <a:pt x="1386725" y="195567"/>
                  </a:lnTo>
                  <a:lnTo>
                    <a:pt x="1376464" y="195567"/>
                  </a:lnTo>
                  <a:lnTo>
                    <a:pt x="1372311" y="199720"/>
                  </a:lnTo>
                  <a:lnTo>
                    <a:pt x="1372311" y="217982"/>
                  </a:lnTo>
                  <a:lnTo>
                    <a:pt x="1376464" y="222135"/>
                  </a:lnTo>
                  <a:lnTo>
                    <a:pt x="1381594" y="222135"/>
                  </a:lnTo>
                  <a:lnTo>
                    <a:pt x="1386725" y="222135"/>
                  </a:lnTo>
                  <a:lnTo>
                    <a:pt x="1390878" y="217982"/>
                  </a:lnTo>
                  <a:lnTo>
                    <a:pt x="1390878" y="199720"/>
                  </a:lnTo>
                  <a:close/>
                </a:path>
                <a:path w="1524635" h="263525">
                  <a:moveTo>
                    <a:pt x="1390878" y="150418"/>
                  </a:moveTo>
                  <a:lnTo>
                    <a:pt x="1386725" y="146265"/>
                  </a:lnTo>
                  <a:lnTo>
                    <a:pt x="1376464" y="146265"/>
                  </a:lnTo>
                  <a:lnTo>
                    <a:pt x="1372311" y="150418"/>
                  </a:lnTo>
                  <a:lnTo>
                    <a:pt x="1372311" y="168681"/>
                  </a:lnTo>
                  <a:lnTo>
                    <a:pt x="1376464" y="172834"/>
                  </a:lnTo>
                  <a:lnTo>
                    <a:pt x="1381594" y="172834"/>
                  </a:lnTo>
                  <a:lnTo>
                    <a:pt x="1386725" y="172834"/>
                  </a:lnTo>
                  <a:lnTo>
                    <a:pt x="1390878" y="168681"/>
                  </a:lnTo>
                  <a:lnTo>
                    <a:pt x="1390878" y="150418"/>
                  </a:lnTo>
                  <a:close/>
                </a:path>
                <a:path w="1524635" h="263525">
                  <a:moveTo>
                    <a:pt x="1450187" y="234213"/>
                  </a:moveTo>
                  <a:lnTo>
                    <a:pt x="1446034" y="230060"/>
                  </a:lnTo>
                  <a:lnTo>
                    <a:pt x="1435773" y="230060"/>
                  </a:lnTo>
                  <a:lnTo>
                    <a:pt x="1431620" y="234213"/>
                  </a:lnTo>
                  <a:lnTo>
                    <a:pt x="1431620" y="256857"/>
                  </a:lnTo>
                  <a:lnTo>
                    <a:pt x="1435773" y="261010"/>
                  </a:lnTo>
                  <a:lnTo>
                    <a:pt x="1446034" y="261010"/>
                  </a:lnTo>
                  <a:lnTo>
                    <a:pt x="1450187" y="256857"/>
                  </a:lnTo>
                  <a:lnTo>
                    <a:pt x="1450187" y="251726"/>
                  </a:lnTo>
                  <a:lnTo>
                    <a:pt x="1450187" y="234213"/>
                  </a:lnTo>
                  <a:close/>
                </a:path>
                <a:path w="1524635" h="263525">
                  <a:moveTo>
                    <a:pt x="1450187" y="176695"/>
                  </a:moveTo>
                  <a:lnTo>
                    <a:pt x="1446034" y="172542"/>
                  </a:lnTo>
                  <a:lnTo>
                    <a:pt x="1435773" y="172542"/>
                  </a:lnTo>
                  <a:lnTo>
                    <a:pt x="1431620" y="176695"/>
                  </a:lnTo>
                  <a:lnTo>
                    <a:pt x="1431620" y="199339"/>
                  </a:lnTo>
                  <a:lnTo>
                    <a:pt x="1435773" y="203492"/>
                  </a:lnTo>
                  <a:lnTo>
                    <a:pt x="1446034" y="203492"/>
                  </a:lnTo>
                  <a:lnTo>
                    <a:pt x="1450187" y="199339"/>
                  </a:lnTo>
                  <a:lnTo>
                    <a:pt x="1450187" y="194208"/>
                  </a:lnTo>
                  <a:lnTo>
                    <a:pt x="1450187" y="176695"/>
                  </a:lnTo>
                  <a:close/>
                </a:path>
                <a:path w="1524635" h="263525">
                  <a:moveTo>
                    <a:pt x="1450187" y="70434"/>
                  </a:moveTo>
                  <a:lnTo>
                    <a:pt x="1446034" y="66281"/>
                  </a:lnTo>
                  <a:lnTo>
                    <a:pt x="1435773" y="66281"/>
                  </a:lnTo>
                  <a:lnTo>
                    <a:pt x="1431620" y="70434"/>
                  </a:lnTo>
                  <a:lnTo>
                    <a:pt x="1431620" y="88696"/>
                  </a:lnTo>
                  <a:lnTo>
                    <a:pt x="1435773" y="92849"/>
                  </a:lnTo>
                  <a:lnTo>
                    <a:pt x="1440903" y="92849"/>
                  </a:lnTo>
                  <a:lnTo>
                    <a:pt x="1446034" y="92849"/>
                  </a:lnTo>
                  <a:lnTo>
                    <a:pt x="1450187" y="88696"/>
                  </a:lnTo>
                  <a:lnTo>
                    <a:pt x="1450187" y="70434"/>
                  </a:lnTo>
                  <a:close/>
                </a:path>
                <a:path w="1524635" h="263525">
                  <a:moveTo>
                    <a:pt x="1487322" y="123571"/>
                  </a:moveTo>
                  <a:lnTo>
                    <a:pt x="1483169" y="119418"/>
                  </a:lnTo>
                  <a:lnTo>
                    <a:pt x="1472907" y="119418"/>
                  </a:lnTo>
                  <a:lnTo>
                    <a:pt x="1468755" y="123571"/>
                  </a:lnTo>
                  <a:lnTo>
                    <a:pt x="1468755" y="141833"/>
                  </a:lnTo>
                  <a:lnTo>
                    <a:pt x="1472907" y="145986"/>
                  </a:lnTo>
                  <a:lnTo>
                    <a:pt x="1478038" y="145986"/>
                  </a:lnTo>
                  <a:lnTo>
                    <a:pt x="1483169" y="145986"/>
                  </a:lnTo>
                  <a:lnTo>
                    <a:pt x="1487322" y="141833"/>
                  </a:lnTo>
                  <a:lnTo>
                    <a:pt x="1487322" y="123571"/>
                  </a:lnTo>
                  <a:close/>
                </a:path>
                <a:path w="1524635" h="263525">
                  <a:moveTo>
                    <a:pt x="1524457" y="176695"/>
                  </a:moveTo>
                  <a:lnTo>
                    <a:pt x="1520304" y="172542"/>
                  </a:lnTo>
                  <a:lnTo>
                    <a:pt x="1510042" y="172542"/>
                  </a:lnTo>
                  <a:lnTo>
                    <a:pt x="1505889" y="176695"/>
                  </a:lnTo>
                  <a:lnTo>
                    <a:pt x="1505889" y="199339"/>
                  </a:lnTo>
                  <a:lnTo>
                    <a:pt x="1510042" y="203492"/>
                  </a:lnTo>
                  <a:lnTo>
                    <a:pt x="1515173" y="203492"/>
                  </a:lnTo>
                  <a:lnTo>
                    <a:pt x="1520304" y="203492"/>
                  </a:lnTo>
                  <a:lnTo>
                    <a:pt x="1524457" y="199339"/>
                  </a:lnTo>
                  <a:lnTo>
                    <a:pt x="1524457" y="176695"/>
                  </a:lnTo>
                  <a:close/>
                </a:path>
                <a:path w="1524635" h="263525">
                  <a:moveTo>
                    <a:pt x="1524457" y="123571"/>
                  </a:moveTo>
                  <a:lnTo>
                    <a:pt x="1520304" y="119418"/>
                  </a:lnTo>
                  <a:lnTo>
                    <a:pt x="1510042" y="119418"/>
                  </a:lnTo>
                  <a:lnTo>
                    <a:pt x="1505889" y="123571"/>
                  </a:lnTo>
                  <a:lnTo>
                    <a:pt x="1505889" y="141833"/>
                  </a:lnTo>
                  <a:lnTo>
                    <a:pt x="1510042" y="145986"/>
                  </a:lnTo>
                  <a:lnTo>
                    <a:pt x="1515173" y="145986"/>
                  </a:lnTo>
                  <a:lnTo>
                    <a:pt x="1520304" y="145986"/>
                  </a:lnTo>
                  <a:lnTo>
                    <a:pt x="1524457" y="141833"/>
                  </a:lnTo>
                  <a:lnTo>
                    <a:pt x="1524457" y="123571"/>
                  </a:lnTo>
                  <a:close/>
                </a:path>
              </a:pathLst>
            </a:custGeom>
            <a:solidFill>
              <a:srgbClr val="FFE003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66657" y="484081"/>
              <a:ext cx="19050" cy="26670"/>
            </a:xfrm>
            <a:custGeom>
              <a:avLst/>
              <a:gdLst/>
              <a:ahLst/>
              <a:cxnLst/>
              <a:rect l="l" t="t" r="r" b="b"/>
              <a:pathLst>
                <a:path w="19050" h="26670">
                  <a:moveTo>
                    <a:pt x="14414" y="0"/>
                  </a:moveTo>
                  <a:lnTo>
                    <a:pt x="4152" y="0"/>
                  </a:lnTo>
                  <a:lnTo>
                    <a:pt x="0" y="4152"/>
                  </a:lnTo>
                  <a:lnTo>
                    <a:pt x="0" y="22415"/>
                  </a:lnTo>
                  <a:lnTo>
                    <a:pt x="4152" y="26568"/>
                  </a:lnTo>
                  <a:lnTo>
                    <a:pt x="9283" y="26568"/>
                  </a:lnTo>
                  <a:lnTo>
                    <a:pt x="14414" y="26568"/>
                  </a:lnTo>
                  <a:lnTo>
                    <a:pt x="18567" y="22415"/>
                  </a:lnTo>
                  <a:lnTo>
                    <a:pt x="18567" y="4152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38723" y="243289"/>
              <a:ext cx="1957705" cy="650875"/>
            </a:xfrm>
            <a:custGeom>
              <a:avLst/>
              <a:gdLst/>
              <a:ahLst/>
              <a:cxnLst/>
              <a:rect l="l" t="t" r="r" b="b"/>
              <a:pathLst>
                <a:path w="1957705" h="650875">
                  <a:moveTo>
                    <a:pt x="0" y="650544"/>
                  </a:moveTo>
                  <a:lnTo>
                    <a:pt x="283895" y="650544"/>
                  </a:lnTo>
                  <a:lnTo>
                    <a:pt x="283895" y="0"/>
                  </a:lnTo>
                  <a:lnTo>
                    <a:pt x="444131" y="0"/>
                  </a:lnTo>
                  <a:lnTo>
                    <a:pt x="444842" y="246989"/>
                  </a:lnTo>
                  <a:lnTo>
                    <a:pt x="511289" y="246989"/>
                  </a:lnTo>
                  <a:lnTo>
                    <a:pt x="511289" y="119646"/>
                  </a:lnTo>
                  <a:lnTo>
                    <a:pt x="636790" y="119646"/>
                  </a:lnTo>
                  <a:lnTo>
                    <a:pt x="636790" y="179463"/>
                  </a:lnTo>
                  <a:lnTo>
                    <a:pt x="679945" y="179463"/>
                  </a:lnTo>
                  <a:lnTo>
                    <a:pt x="679945" y="263753"/>
                  </a:lnTo>
                  <a:lnTo>
                    <a:pt x="771906" y="263753"/>
                  </a:lnTo>
                  <a:lnTo>
                    <a:pt x="771906" y="46164"/>
                  </a:lnTo>
                  <a:lnTo>
                    <a:pt x="929640" y="46164"/>
                  </a:lnTo>
                  <a:lnTo>
                    <a:pt x="929640" y="246989"/>
                  </a:lnTo>
                  <a:lnTo>
                    <a:pt x="999769" y="246989"/>
                  </a:lnTo>
                  <a:lnTo>
                    <a:pt x="999769" y="135000"/>
                  </a:lnTo>
                  <a:lnTo>
                    <a:pt x="1099756" y="135000"/>
                  </a:lnTo>
                  <a:lnTo>
                    <a:pt x="1099756" y="215620"/>
                  </a:lnTo>
                  <a:lnTo>
                    <a:pt x="1167765" y="215620"/>
                  </a:lnTo>
                  <a:lnTo>
                    <a:pt x="1167765" y="280758"/>
                  </a:lnTo>
                  <a:lnTo>
                    <a:pt x="1361655" y="280758"/>
                  </a:lnTo>
                  <a:lnTo>
                    <a:pt x="1361655" y="189598"/>
                  </a:lnTo>
                  <a:lnTo>
                    <a:pt x="1517789" y="189598"/>
                  </a:lnTo>
                  <a:lnTo>
                    <a:pt x="1517789" y="267449"/>
                  </a:lnTo>
                  <a:lnTo>
                    <a:pt x="1586115" y="267449"/>
                  </a:lnTo>
                  <a:lnTo>
                    <a:pt x="1586115" y="154368"/>
                  </a:lnTo>
                  <a:lnTo>
                    <a:pt x="1720532" y="154368"/>
                  </a:lnTo>
                  <a:lnTo>
                    <a:pt x="1720532" y="82664"/>
                  </a:lnTo>
                  <a:lnTo>
                    <a:pt x="1872856" y="82664"/>
                  </a:lnTo>
                  <a:lnTo>
                    <a:pt x="1872856" y="650544"/>
                  </a:lnTo>
                  <a:lnTo>
                    <a:pt x="1957666" y="650544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63440" y="172327"/>
              <a:ext cx="246379" cy="722630"/>
            </a:xfrm>
            <a:custGeom>
              <a:avLst/>
              <a:gdLst/>
              <a:ahLst/>
              <a:cxnLst/>
              <a:rect l="l" t="t" r="r" b="b"/>
              <a:pathLst>
                <a:path w="246379" h="722630">
                  <a:moveTo>
                    <a:pt x="160324" y="53761"/>
                  </a:moveTo>
                  <a:lnTo>
                    <a:pt x="155778" y="83035"/>
                  </a:lnTo>
                  <a:lnTo>
                    <a:pt x="180272" y="90095"/>
                  </a:lnTo>
                  <a:lnTo>
                    <a:pt x="199601" y="104683"/>
                  </a:lnTo>
                  <a:lnTo>
                    <a:pt x="212283" y="125056"/>
                  </a:lnTo>
                  <a:lnTo>
                    <a:pt x="216839" y="149468"/>
                  </a:lnTo>
                  <a:lnTo>
                    <a:pt x="216839" y="722200"/>
                  </a:lnTo>
                  <a:lnTo>
                    <a:pt x="245897" y="718073"/>
                  </a:lnTo>
                  <a:lnTo>
                    <a:pt x="245897" y="149468"/>
                  </a:lnTo>
                  <a:lnTo>
                    <a:pt x="244821" y="133826"/>
                  </a:lnTo>
                  <a:lnTo>
                    <a:pt x="219773" y="85054"/>
                  </a:lnTo>
                  <a:lnTo>
                    <a:pt x="177148" y="58304"/>
                  </a:lnTo>
                  <a:lnTo>
                    <a:pt x="160324" y="53761"/>
                  </a:lnTo>
                  <a:close/>
                </a:path>
                <a:path w="246379" h="722630">
                  <a:moveTo>
                    <a:pt x="31423" y="0"/>
                  </a:moveTo>
                  <a:lnTo>
                    <a:pt x="22583" y="2201"/>
                  </a:lnTo>
                  <a:lnTo>
                    <a:pt x="15215" y="7557"/>
                  </a:lnTo>
                  <a:lnTo>
                    <a:pt x="10299" y="15610"/>
                  </a:lnTo>
                  <a:lnTo>
                    <a:pt x="0" y="43893"/>
                  </a:lnTo>
                  <a:lnTo>
                    <a:pt x="7048" y="46459"/>
                  </a:lnTo>
                  <a:lnTo>
                    <a:pt x="5878" y="61805"/>
                  </a:lnTo>
                  <a:lnTo>
                    <a:pt x="12482" y="76958"/>
                  </a:lnTo>
                  <a:lnTo>
                    <a:pt x="25741" y="90311"/>
                  </a:lnTo>
                  <a:lnTo>
                    <a:pt x="44538" y="100256"/>
                  </a:lnTo>
                  <a:lnTo>
                    <a:pt x="65332" y="104718"/>
                  </a:lnTo>
                  <a:lnTo>
                    <a:pt x="84069" y="103012"/>
                  </a:lnTo>
                  <a:lnTo>
                    <a:pt x="98865" y="95648"/>
                  </a:lnTo>
                  <a:lnTo>
                    <a:pt x="101869" y="91459"/>
                  </a:lnTo>
                  <a:lnTo>
                    <a:pt x="64348" y="91459"/>
                  </a:lnTo>
                  <a:lnTo>
                    <a:pt x="49009" y="87975"/>
                  </a:lnTo>
                  <a:lnTo>
                    <a:pt x="35019" y="80781"/>
                  </a:lnTo>
                  <a:lnTo>
                    <a:pt x="24717" y="71343"/>
                  </a:lnTo>
                  <a:lnTo>
                    <a:pt x="19144" y="60959"/>
                  </a:lnTo>
                  <a:lnTo>
                    <a:pt x="19342" y="50929"/>
                  </a:lnTo>
                  <a:lnTo>
                    <a:pt x="159256" y="50929"/>
                  </a:lnTo>
                  <a:lnTo>
                    <a:pt x="157962" y="47500"/>
                  </a:lnTo>
                  <a:lnTo>
                    <a:pt x="153009" y="42268"/>
                  </a:lnTo>
                  <a:lnTo>
                    <a:pt x="40754" y="1412"/>
                  </a:lnTo>
                  <a:lnTo>
                    <a:pt x="31423" y="0"/>
                  </a:lnTo>
                  <a:close/>
                </a:path>
                <a:path w="246379" h="722630">
                  <a:moveTo>
                    <a:pt x="155741" y="83136"/>
                  </a:moveTo>
                  <a:lnTo>
                    <a:pt x="107835" y="83136"/>
                  </a:lnTo>
                  <a:lnTo>
                    <a:pt x="150139" y="98529"/>
                  </a:lnTo>
                  <a:lnTo>
                    <a:pt x="155741" y="83136"/>
                  </a:lnTo>
                  <a:close/>
                </a:path>
                <a:path w="246379" h="722630">
                  <a:moveTo>
                    <a:pt x="159256" y="50929"/>
                  </a:moveTo>
                  <a:lnTo>
                    <a:pt x="19342" y="50929"/>
                  </a:lnTo>
                  <a:lnTo>
                    <a:pt x="95542" y="78666"/>
                  </a:lnTo>
                  <a:lnTo>
                    <a:pt x="89246" y="86477"/>
                  </a:lnTo>
                  <a:lnTo>
                    <a:pt x="78305" y="90850"/>
                  </a:lnTo>
                  <a:lnTo>
                    <a:pt x="64348" y="91459"/>
                  </a:lnTo>
                  <a:lnTo>
                    <a:pt x="101869" y="91459"/>
                  </a:lnTo>
                  <a:lnTo>
                    <a:pt x="107835" y="83136"/>
                  </a:lnTo>
                  <a:lnTo>
                    <a:pt x="155741" y="83136"/>
                  </a:lnTo>
                  <a:lnTo>
                    <a:pt x="160324" y="53761"/>
                  </a:lnTo>
                  <a:lnTo>
                    <a:pt x="159256" y="50929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59129" y="168016"/>
              <a:ext cx="168948" cy="11334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719219" y="226089"/>
              <a:ext cx="90170" cy="668655"/>
            </a:xfrm>
            <a:custGeom>
              <a:avLst/>
              <a:gdLst/>
              <a:ahLst/>
              <a:cxnLst/>
              <a:rect l="l" t="t" r="r" b="b"/>
              <a:pathLst>
                <a:path w="90170" h="668655">
                  <a:moveTo>
                    <a:pt x="0" y="29273"/>
                  </a:moveTo>
                  <a:lnTo>
                    <a:pt x="24494" y="36333"/>
                  </a:lnTo>
                  <a:lnTo>
                    <a:pt x="43822" y="50922"/>
                  </a:lnTo>
                  <a:lnTo>
                    <a:pt x="56505" y="71294"/>
                  </a:lnTo>
                  <a:lnTo>
                    <a:pt x="61061" y="95707"/>
                  </a:lnTo>
                  <a:lnTo>
                    <a:pt x="61061" y="668439"/>
                  </a:lnTo>
                  <a:lnTo>
                    <a:pt x="90119" y="664311"/>
                  </a:lnTo>
                  <a:lnTo>
                    <a:pt x="90119" y="95707"/>
                  </a:lnTo>
                  <a:lnTo>
                    <a:pt x="89043" y="80064"/>
                  </a:lnTo>
                  <a:lnTo>
                    <a:pt x="63995" y="31292"/>
                  </a:lnTo>
                  <a:lnTo>
                    <a:pt x="21370" y="4543"/>
                  </a:lnTo>
                  <a:lnTo>
                    <a:pt x="4546" y="0"/>
                  </a:lnTo>
                </a:path>
              </a:pathLst>
            </a:custGeom>
            <a:ln w="8623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Light</a:t>
            </a:r>
            <a:r>
              <a:rPr spc="130" dirty="0"/>
              <a:t> </a:t>
            </a:r>
            <a:r>
              <a:rPr dirty="0"/>
              <a:t>is</a:t>
            </a:r>
            <a:r>
              <a:rPr spc="135" dirty="0"/>
              <a:t> </a:t>
            </a:r>
            <a:r>
              <a:rPr dirty="0"/>
              <a:t>important</a:t>
            </a:r>
            <a:r>
              <a:rPr spc="130" dirty="0"/>
              <a:t> </a:t>
            </a:r>
            <a:r>
              <a:rPr spc="70" dirty="0"/>
              <a:t>to</a:t>
            </a:r>
            <a:r>
              <a:rPr spc="130" dirty="0"/>
              <a:t> </a:t>
            </a:r>
            <a:r>
              <a:rPr spc="-10" dirty="0"/>
              <a:t>health </a:t>
            </a:r>
            <a:r>
              <a:rPr spc="-20" dirty="0"/>
              <a:t>and</a:t>
            </a:r>
            <a:r>
              <a:rPr spc="-75" dirty="0"/>
              <a:t> </a:t>
            </a:r>
            <a:r>
              <a:rPr dirty="0"/>
              <a:t>wellbeing</a:t>
            </a:r>
            <a:r>
              <a:rPr spc="-70" dirty="0"/>
              <a:t> </a:t>
            </a:r>
            <a:r>
              <a:rPr spc="-10" dirty="0"/>
              <a:t>because...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3883" rIns="0" bIns="0" rtlCol="0">
            <a:spAutoFit/>
          </a:bodyPr>
          <a:lstStyle/>
          <a:p>
            <a:pPr marL="949325" marR="508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...</a:t>
            </a:r>
            <a:r>
              <a:rPr spc="-145" dirty="0"/>
              <a:t> </a:t>
            </a:r>
            <a:r>
              <a:rPr spc="55" dirty="0"/>
              <a:t>it</a:t>
            </a:r>
            <a:r>
              <a:rPr spc="-145" dirty="0"/>
              <a:t> </a:t>
            </a:r>
            <a:r>
              <a:rPr spc="95" dirty="0"/>
              <a:t>impacts</a:t>
            </a:r>
            <a:r>
              <a:rPr spc="-145" dirty="0"/>
              <a:t> </a:t>
            </a:r>
            <a:r>
              <a:rPr spc="-114" dirty="0">
                <a:solidFill>
                  <a:srgbClr val="FFF7C0"/>
                </a:solidFill>
                <a:latin typeface="Arial Black"/>
                <a:cs typeface="Arial Black"/>
              </a:rPr>
              <a:t>atmospheres </a:t>
            </a:r>
            <a:r>
              <a:rPr spc="-185" dirty="0">
                <a:solidFill>
                  <a:srgbClr val="FFF7C0"/>
                </a:solidFill>
                <a:latin typeface="Arial Black"/>
                <a:cs typeface="Arial Black"/>
              </a:rPr>
              <a:t>and</a:t>
            </a:r>
            <a:r>
              <a:rPr spc="-21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pc="-229" dirty="0">
                <a:solidFill>
                  <a:srgbClr val="FFF7C0"/>
                </a:solidFill>
                <a:latin typeface="Arial Black"/>
                <a:cs typeface="Arial Black"/>
              </a:rPr>
              <a:t>feelings</a:t>
            </a:r>
            <a:r>
              <a:rPr spc="-204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pc="-135" dirty="0">
                <a:solidFill>
                  <a:srgbClr val="FFF7C0"/>
                </a:solidFill>
                <a:latin typeface="Arial Black"/>
                <a:cs typeface="Arial Black"/>
              </a:rPr>
              <a:t>of</a:t>
            </a:r>
            <a:r>
              <a:rPr spc="-204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pc="-245" dirty="0">
                <a:solidFill>
                  <a:srgbClr val="FFF7C0"/>
                </a:solidFill>
                <a:latin typeface="Arial Black"/>
                <a:cs typeface="Arial Black"/>
              </a:rPr>
              <a:t>safety</a:t>
            </a:r>
            <a:r>
              <a:rPr spc="-21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pc="90" dirty="0"/>
              <a:t>in </a:t>
            </a:r>
            <a:r>
              <a:rPr spc="110" dirty="0"/>
              <a:t>public</a:t>
            </a:r>
            <a:r>
              <a:rPr spc="-150" dirty="0"/>
              <a:t> </a:t>
            </a:r>
            <a:r>
              <a:rPr spc="50" dirty="0"/>
              <a:t>space,</a:t>
            </a:r>
            <a:r>
              <a:rPr spc="-150" dirty="0"/>
              <a:t> </a:t>
            </a:r>
            <a:r>
              <a:rPr spc="75" dirty="0"/>
              <a:t>with </a:t>
            </a:r>
            <a:r>
              <a:rPr spc="95" dirty="0"/>
              <a:t>implications</a:t>
            </a:r>
            <a:r>
              <a:rPr spc="-145" dirty="0"/>
              <a:t> </a:t>
            </a:r>
            <a:r>
              <a:rPr spc="114" dirty="0"/>
              <a:t>of</a:t>
            </a:r>
            <a:r>
              <a:rPr spc="-145" dirty="0"/>
              <a:t> </a:t>
            </a:r>
            <a:r>
              <a:rPr spc="85" dirty="0"/>
              <a:t>social</a:t>
            </a:r>
            <a:r>
              <a:rPr spc="-140" dirty="0"/>
              <a:t> </a:t>
            </a:r>
            <a:r>
              <a:rPr spc="-10" dirty="0"/>
              <a:t>activity, </a:t>
            </a:r>
            <a:r>
              <a:rPr spc="110" dirty="0"/>
              <a:t>inclusion</a:t>
            </a:r>
            <a:r>
              <a:rPr spc="-150" dirty="0"/>
              <a:t> </a:t>
            </a:r>
            <a:r>
              <a:rPr spc="145" dirty="0"/>
              <a:t>and</a:t>
            </a:r>
            <a:r>
              <a:rPr spc="-135" dirty="0"/>
              <a:t> </a:t>
            </a:r>
            <a:r>
              <a:rPr spc="-10" dirty="0"/>
              <a:t>access.</a:t>
            </a:r>
          </a:p>
        </p:txBody>
      </p:sp>
      <p:grpSp>
        <p:nvGrpSpPr>
          <p:cNvPr id="41" name="object 41"/>
          <p:cNvGrpSpPr/>
          <p:nvPr/>
        </p:nvGrpSpPr>
        <p:grpSpPr>
          <a:xfrm>
            <a:off x="491884" y="1638302"/>
            <a:ext cx="3390265" cy="3164205"/>
            <a:chOff x="491884" y="1638302"/>
            <a:chExt cx="3390265" cy="3164205"/>
          </a:xfrm>
        </p:grpSpPr>
        <p:sp>
          <p:nvSpPr>
            <p:cNvPr id="42" name="object 42"/>
            <p:cNvSpPr/>
            <p:nvPr/>
          </p:nvSpPr>
          <p:spPr>
            <a:xfrm>
              <a:off x="491884" y="1638302"/>
              <a:ext cx="2259965" cy="3164205"/>
            </a:xfrm>
            <a:custGeom>
              <a:avLst/>
              <a:gdLst/>
              <a:ahLst/>
              <a:cxnLst/>
              <a:rect l="l" t="t" r="r" b="b"/>
              <a:pathLst>
                <a:path w="2259965" h="3164204">
                  <a:moveTo>
                    <a:pt x="1129919" y="0"/>
                  </a:moveTo>
                  <a:lnTo>
                    <a:pt x="868781" y="130505"/>
                  </a:lnTo>
                  <a:lnTo>
                    <a:pt x="821132" y="152645"/>
                  </a:lnTo>
                  <a:lnTo>
                    <a:pt x="772399" y="171928"/>
                  </a:lnTo>
                  <a:lnTo>
                    <a:pt x="722710" y="188324"/>
                  </a:lnTo>
                  <a:lnTo>
                    <a:pt x="672196" y="201804"/>
                  </a:lnTo>
                  <a:lnTo>
                    <a:pt x="620986" y="212339"/>
                  </a:lnTo>
                  <a:lnTo>
                    <a:pt x="569210" y="219900"/>
                  </a:lnTo>
                  <a:lnTo>
                    <a:pt x="516997" y="224458"/>
                  </a:lnTo>
                  <a:lnTo>
                    <a:pt x="464477" y="225983"/>
                  </a:lnTo>
                  <a:lnTo>
                    <a:pt x="0" y="225983"/>
                  </a:lnTo>
                  <a:lnTo>
                    <a:pt x="0" y="1846046"/>
                  </a:lnTo>
                  <a:lnTo>
                    <a:pt x="1079" y="1895502"/>
                  </a:lnTo>
                  <a:lnTo>
                    <a:pt x="4294" y="1944596"/>
                  </a:lnTo>
                  <a:lnTo>
                    <a:pt x="9613" y="1993271"/>
                  </a:lnTo>
                  <a:lnTo>
                    <a:pt x="17002" y="2041467"/>
                  </a:lnTo>
                  <a:lnTo>
                    <a:pt x="26428" y="2089125"/>
                  </a:lnTo>
                  <a:lnTo>
                    <a:pt x="37858" y="2136189"/>
                  </a:lnTo>
                  <a:lnTo>
                    <a:pt x="51259" y="2182599"/>
                  </a:lnTo>
                  <a:lnTo>
                    <a:pt x="66598" y="2228297"/>
                  </a:lnTo>
                  <a:lnTo>
                    <a:pt x="83842" y="2273224"/>
                  </a:lnTo>
                  <a:lnTo>
                    <a:pt x="102957" y="2317322"/>
                  </a:lnTo>
                  <a:lnTo>
                    <a:pt x="123911" y="2360533"/>
                  </a:lnTo>
                  <a:lnTo>
                    <a:pt x="146670" y="2402798"/>
                  </a:lnTo>
                  <a:lnTo>
                    <a:pt x="171202" y="2444059"/>
                  </a:lnTo>
                  <a:lnTo>
                    <a:pt x="197473" y="2484257"/>
                  </a:lnTo>
                  <a:lnTo>
                    <a:pt x="225450" y="2523334"/>
                  </a:lnTo>
                  <a:lnTo>
                    <a:pt x="255100" y="2561232"/>
                  </a:lnTo>
                  <a:lnTo>
                    <a:pt x="286390" y="2597892"/>
                  </a:lnTo>
                  <a:lnTo>
                    <a:pt x="319288" y="2633255"/>
                  </a:lnTo>
                  <a:lnTo>
                    <a:pt x="353759" y="2667264"/>
                  </a:lnTo>
                  <a:lnTo>
                    <a:pt x="389770" y="2699859"/>
                  </a:lnTo>
                  <a:lnTo>
                    <a:pt x="427290" y="2730983"/>
                  </a:lnTo>
                  <a:lnTo>
                    <a:pt x="466284" y="2760577"/>
                  </a:lnTo>
                  <a:lnTo>
                    <a:pt x="506719" y="2788583"/>
                  </a:lnTo>
                  <a:lnTo>
                    <a:pt x="548563" y="2814942"/>
                  </a:lnTo>
                  <a:lnTo>
                    <a:pt x="1129919" y="3163773"/>
                  </a:lnTo>
                  <a:lnTo>
                    <a:pt x="1711286" y="2814942"/>
                  </a:lnTo>
                  <a:lnTo>
                    <a:pt x="1736297" y="2799211"/>
                  </a:lnTo>
                  <a:lnTo>
                    <a:pt x="1760597" y="2782662"/>
                  </a:lnTo>
                  <a:lnTo>
                    <a:pt x="1784388" y="2765536"/>
                  </a:lnTo>
                  <a:lnTo>
                    <a:pt x="1807870" y="2748076"/>
                  </a:lnTo>
                  <a:lnTo>
                    <a:pt x="1807870" y="2711805"/>
                  </a:lnTo>
                  <a:lnTo>
                    <a:pt x="1809260" y="2661509"/>
                  </a:lnTo>
                  <a:lnTo>
                    <a:pt x="1813380" y="2611937"/>
                  </a:lnTo>
                  <a:lnTo>
                    <a:pt x="1820155" y="2563162"/>
                  </a:lnTo>
                  <a:lnTo>
                    <a:pt x="1829511" y="2515253"/>
                  </a:lnTo>
                  <a:lnTo>
                    <a:pt x="1841373" y="2468283"/>
                  </a:lnTo>
                  <a:lnTo>
                    <a:pt x="1855666" y="2422321"/>
                  </a:lnTo>
                  <a:lnTo>
                    <a:pt x="1872316" y="2377440"/>
                  </a:lnTo>
                  <a:lnTo>
                    <a:pt x="1891247" y="2333710"/>
                  </a:lnTo>
                  <a:lnTo>
                    <a:pt x="1912385" y="2291203"/>
                  </a:lnTo>
                  <a:lnTo>
                    <a:pt x="1935656" y="2249989"/>
                  </a:lnTo>
                  <a:lnTo>
                    <a:pt x="1960984" y="2210140"/>
                  </a:lnTo>
                  <a:lnTo>
                    <a:pt x="1988294" y="2171727"/>
                  </a:lnTo>
                  <a:lnTo>
                    <a:pt x="2017513" y="2134821"/>
                  </a:lnTo>
                  <a:lnTo>
                    <a:pt x="2048565" y="2099492"/>
                  </a:lnTo>
                  <a:lnTo>
                    <a:pt x="2081376" y="2065813"/>
                  </a:lnTo>
                  <a:lnTo>
                    <a:pt x="2115870" y="2033854"/>
                  </a:lnTo>
                  <a:lnTo>
                    <a:pt x="2081376" y="2001895"/>
                  </a:lnTo>
                  <a:lnTo>
                    <a:pt x="2048565" y="1968215"/>
                  </a:lnTo>
                  <a:lnTo>
                    <a:pt x="2017513" y="1932887"/>
                  </a:lnTo>
                  <a:lnTo>
                    <a:pt x="1988294" y="1895981"/>
                  </a:lnTo>
                  <a:lnTo>
                    <a:pt x="1960984" y="1857567"/>
                  </a:lnTo>
                  <a:lnTo>
                    <a:pt x="1935656" y="1817718"/>
                  </a:lnTo>
                  <a:lnTo>
                    <a:pt x="1912385" y="1776504"/>
                  </a:lnTo>
                  <a:lnTo>
                    <a:pt x="1891247" y="1733997"/>
                  </a:lnTo>
                  <a:lnTo>
                    <a:pt x="1872316" y="1690267"/>
                  </a:lnTo>
                  <a:lnTo>
                    <a:pt x="1855666" y="1645386"/>
                  </a:lnTo>
                  <a:lnTo>
                    <a:pt x="1841373" y="1599425"/>
                  </a:lnTo>
                  <a:lnTo>
                    <a:pt x="1829511" y="1552454"/>
                  </a:lnTo>
                  <a:lnTo>
                    <a:pt x="1820155" y="1504546"/>
                  </a:lnTo>
                  <a:lnTo>
                    <a:pt x="1813380" y="1455770"/>
                  </a:lnTo>
                  <a:lnTo>
                    <a:pt x="1809260" y="1406199"/>
                  </a:lnTo>
                  <a:lnTo>
                    <a:pt x="1807870" y="1355902"/>
                  </a:lnTo>
                  <a:lnTo>
                    <a:pt x="1809371" y="1303581"/>
                  </a:lnTo>
                  <a:lnTo>
                    <a:pt x="1813819" y="1252044"/>
                  </a:lnTo>
                  <a:lnTo>
                    <a:pt x="1821131" y="1201371"/>
                  </a:lnTo>
                  <a:lnTo>
                    <a:pt x="1831223" y="1151645"/>
                  </a:lnTo>
                  <a:lnTo>
                    <a:pt x="1844013" y="1102945"/>
                  </a:lnTo>
                  <a:lnTo>
                    <a:pt x="1859418" y="1055352"/>
                  </a:lnTo>
                  <a:lnTo>
                    <a:pt x="1877354" y="1008948"/>
                  </a:lnTo>
                  <a:lnTo>
                    <a:pt x="1897740" y="963813"/>
                  </a:lnTo>
                  <a:lnTo>
                    <a:pt x="1920490" y="920028"/>
                  </a:lnTo>
                  <a:lnTo>
                    <a:pt x="1945524" y="877674"/>
                  </a:lnTo>
                  <a:lnTo>
                    <a:pt x="1972756" y="836832"/>
                  </a:lnTo>
                  <a:lnTo>
                    <a:pt x="2002106" y="797583"/>
                  </a:lnTo>
                  <a:lnTo>
                    <a:pt x="2033488" y="760008"/>
                  </a:lnTo>
                  <a:lnTo>
                    <a:pt x="2066821" y="724187"/>
                  </a:lnTo>
                  <a:lnTo>
                    <a:pt x="2102022" y="690201"/>
                  </a:lnTo>
                  <a:lnTo>
                    <a:pt x="2139007" y="658132"/>
                  </a:lnTo>
                  <a:lnTo>
                    <a:pt x="2177693" y="628060"/>
                  </a:lnTo>
                  <a:lnTo>
                    <a:pt x="2217998" y="600065"/>
                  </a:lnTo>
                  <a:lnTo>
                    <a:pt x="2259838" y="574230"/>
                  </a:lnTo>
                  <a:lnTo>
                    <a:pt x="2259838" y="225983"/>
                  </a:lnTo>
                  <a:lnTo>
                    <a:pt x="1795360" y="225983"/>
                  </a:lnTo>
                  <a:lnTo>
                    <a:pt x="1742840" y="224458"/>
                  </a:lnTo>
                  <a:lnTo>
                    <a:pt x="1690627" y="219900"/>
                  </a:lnTo>
                  <a:lnTo>
                    <a:pt x="1638852" y="212339"/>
                  </a:lnTo>
                  <a:lnTo>
                    <a:pt x="1587642" y="201804"/>
                  </a:lnTo>
                  <a:lnTo>
                    <a:pt x="1537130" y="188324"/>
                  </a:lnTo>
                  <a:lnTo>
                    <a:pt x="1487443" y="171928"/>
                  </a:lnTo>
                  <a:lnTo>
                    <a:pt x="1438713" y="152645"/>
                  </a:lnTo>
                  <a:lnTo>
                    <a:pt x="1391069" y="130505"/>
                  </a:lnTo>
                  <a:lnTo>
                    <a:pt x="1129919" y="0"/>
                  </a:lnTo>
                  <a:close/>
                </a:path>
              </a:pathLst>
            </a:custGeom>
            <a:solidFill>
              <a:srgbClr val="3B9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525739" y="3672156"/>
              <a:ext cx="1356360" cy="1130300"/>
            </a:xfrm>
            <a:custGeom>
              <a:avLst/>
              <a:gdLst/>
              <a:ahLst/>
              <a:cxnLst/>
              <a:rect l="l" t="t" r="r" b="b"/>
              <a:pathLst>
                <a:path w="1356360" h="1130300">
                  <a:moveTo>
                    <a:pt x="677951" y="0"/>
                  </a:moveTo>
                  <a:lnTo>
                    <a:pt x="629533" y="1702"/>
                  </a:lnTo>
                  <a:lnTo>
                    <a:pt x="582034" y="6732"/>
                  </a:lnTo>
                  <a:lnTo>
                    <a:pt x="535569" y="14975"/>
                  </a:lnTo>
                  <a:lnTo>
                    <a:pt x="490252" y="26316"/>
                  </a:lnTo>
                  <a:lnTo>
                    <a:pt x="446199" y="40642"/>
                  </a:lnTo>
                  <a:lnTo>
                    <a:pt x="403523" y="57836"/>
                  </a:lnTo>
                  <a:lnTo>
                    <a:pt x="362340" y="77784"/>
                  </a:lnTo>
                  <a:lnTo>
                    <a:pt x="322764" y="100373"/>
                  </a:lnTo>
                  <a:lnTo>
                    <a:pt x="284911" y="125486"/>
                  </a:lnTo>
                  <a:lnTo>
                    <a:pt x="248893" y="153009"/>
                  </a:lnTo>
                  <a:lnTo>
                    <a:pt x="214828" y="182828"/>
                  </a:lnTo>
                  <a:lnTo>
                    <a:pt x="182828" y="214828"/>
                  </a:lnTo>
                  <a:lnTo>
                    <a:pt x="153009" y="248893"/>
                  </a:lnTo>
                  <a:lnTo>
                    <a:pt x="125486" y="284911"/>
                  </a:lnTo>
                  <a:lnTo>
                    <a:pt x="100373" y="322764"/>
                  </a:lnTo>
                  <a:lnTo>
                    <a:pt x="77784" y="362340"/>
                  </a:lnTo>
                  <a:lnTo>
                    <a:pt x="57836" y="403523"/>
                  </a:lnTo>
                  <a:lnTo>
                    <a:pt x="40642" y="446199"/>
                  </a:lnTo>
                  <a:lnTo>
                    <a:pt x="26316" y="490252"/>
                  </a:lnTo>
                  <a:lnTo>
                    <a:pt x="14975" y="535569"/>
                  </a:lnTo>
                  <a:lnTo>
                    <a:pt x="6732" y="582034"/>
                  </a:lnTo>
                  <a:lnTo>
                    <a:pt x="1702" y="629533"/>
                  </a:lnTo>
                  <a:lnTo>
                    <a:pt x="0" y="677951"/>
                  </a:lnTo>
                  <a:lnTo>
                    <a:pt x="0" y="1129918"/>
                  </a:lnTo>
                  <a:lnTo>
                    <a:pt x="1355902" y="1129918"/>
                  </a:lnTo>
                  <a:lnTo>
                    <a:pt x="1355902" y="677951"/>
                  </a:lnTo>
                  <a:lnTo>
                    <a:pt x="1354200" y="629533"/>
                  </a:lnTo>
                  <a:lnTo>
                    <a:pt x="1349170" y="582034"/>
                  </a:lnTo>
                  <a:lnTo>
                    <a:pt x="1340927" y="535569"/>
                  </a:lnTo>
                  <a:lnTo>
                    <a:pt x="1329585" y="490252"/>
                  </a:lnTo>
                  <a:lnTo>
                    <a:pt x="1315260" y="446199"/>
                  </a:lnTo>
                  <a:lnTo>
                    <a:pt x="1298066" y="403523"/>
                  </a:lnTo>
                  <a:lnTo>
                    <a:pt x="1278117" y="362340"/>
                  </a:lnTo>
                  <a:lnTo>
                    <a:pt x="1255529" y="322764"/>
                  </a:lnTo>
                  <a:lnTo>
                    <a:pt x="1230416" y="284911"/>
                  </a:lnTo>
                  <a:lnTo>
                    <a:pt x="1202893" y="248893"/>
                  </a:lnTo>
                  <a:lnTo>
                    <a:pt x="1173074" y="214828"/>
                  </a:lnTo>
                  <a:lnTo>
                    <a:pt x="1141074" y="182828"/>
                  </a:lnTo>
                  <a:lnTo>
                    <a:pt x="1107008" y="153009"/>
                  </a:lnTo>
                  <a:lnTo>
                    <a:pt x="1070991" y="125486"/>
                  </a:lnTo>
                  <a:lnTo>
                    <a:pt x="1033137" y="100373"/>
                  </a:lnTo>
                  <a:lnTo>
                    <a:pt x="993562" y="77784"/>
                  </a:lnTo>
                  <a:lnTo>
                    <a:pt x="952379" y="57836"/>
                  </a:lnTo>
                  <a:lnTo>
                    <a:pt x="909703" y="40642"/>
                  </a:lnTo>
                  <a:lnTo>
                    <a:pt x="865650" y="26316"/>
                  </a:lnTo>
                  <a:lnTo>
                    <a:pt x="820333" y="14975"/>
                  </a:lnTo>
                  <a:lnTo>
                    <a:pt x="773868" y="6732"/>
                  </a:lnTo>
                  <a:lnTo>
                    <a:pt x="726369" y="1702"/>
                  </a:lnTo>
                  <a:lnTo>
                    <a:pt x="677951" y="0"/>
                  </a:lnTo>
                  <a:close/>
                </a:path>
              </a:pathLst>
            </a:custGeom>
            <a:solidFill>
              <a:srgbClr val="3653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25739" y="3672158"/>
              <a:ext cx="904240" cy="1130300"/>
            </a:xfrm>
            <a:custGeom>
              <a:avLst/>
              <a:gdLst/>
              <a:ahLst/>
              <a:cxnLst/>
              <a:rect l="l" t="t" r="r" b="b"/>
              <a:pathLst>
                <a:path w="904239" h="1130300">
                  <a:moveTo>
                    <a:pt x="677951" y="0"/>
                  </a:moveTo>
                  <a:lnTo>
                    <a:pt x="629533" y="1702"/>
                  </a:lnTo>
                  <a:lnTo>
                    <a:pt x="582034" y="6732"/>
                  </a:lnTo>
                  <a:lnTo>
                    <a:pt x="535569" y="14975"/>
                  </a:lnTo>
                  <a:lnTo>
                    <a:pt x="490252" y="26316"/>
                  </a:lnTo>
                  <a:lnTo>
                    <a:pt x="446199" y="40642"/>
                  </a:lnTo>
                  <a:lnTo>
                    <a:pt x="403523" y="57836"/>
                  </a:lnTo>
                  <a:lnTo>
                    <a:pt x="362340" y="77784"/>
                  </a:lnTo>
                  <a:lnTo>
                    <a:pt x="322764" y="100373"/>
                  </a:lnTo>
                  <a:lnTo>
                    <a:pt x="284911" y="125486"/>
                  </a:lnTo>
                  <a:lnTo>
                    <a:pt x="248893" y="153009"/>
                  </a:lnTo>
                  <a:lnTo>
                    <a:pt x="214828" y="182828"/>
                  </a:lnTo>
                  <a:lnTo>
                    <a:pt x="182828" y="214828"/>
                  </a:lnTo>
                  <a:lnTo>
                    <a:pt x="153009" y="248893"/>
                  </a:lnTo>
                  <a:lnTo>
                    <a:pt x="125486" y="284911"/>
                  </a:lnTo>
                  <a:lnTo>
                    <a:pt x="100373" y="322764"/>
                  </a:lnTo>
                  <a:lnTo>
                    <a:pt x="77784" y="362340"/>
                  </a:lnTo>
                  <a:lnTo>
                    <a:pt x="57836" y="403523"/>
                  </a:lnTo>
                  <a:lnTo>
                    <a:pt x="40642" y="446199"/>
                  </a:lnTo>
                  <a:lnTo>
                    <a:pt x="26316" y="490252"/>
                  </a:lnTo>
                  <a:lnTo>
                    <a:pt x="14975" y="535569"/>
                  </a:lnTo>
                  <a:lnTo>
                    <a:pt x="6732" y="582034"/>
                  </a:lnTo>
                  <a:lnTo>
                    <a:pt x="1702" y="629533"/>
                  </a:lnTo>
                  <a:lnTo>
                    <a:pt x="0" y="677951"/>
                  </a:lnTo>
                  <a:lnTo>
                    <a:pt x="0" y="1129918"/>
                  </a:lnTo>
                  <a:lnTo>
                    <a:pt x="451967" y="1129918"/>
                  </a:lnTo>
                  <a:lnTo>
                    <a:pt x="451967" y="677951"/>
                  </a:lnTo>
                  <a:lnTo>
                    <a:pt x="453904" y="626381"/>
                  </a:lnTo>
                  <a:lnTo>
                    <a:pt x="459621" y="575874"/>
                  </a:lnTo>
                  <a:lnTo>
                    <a:pt x="468979" y="526567"/>
                  </a:lnTo>
                  <a:lnTo>
                    <a:pt x="481837" y="478600"/>
                  </a:lnTo>
                  <a:lnTo>
                    <a:pt x="498056" y="432108"/>
                  </a:lnTo>
                  <a:lnTo>
                    <a:pt x="517497" y="387229"/>
                  </a:lnTo>
                  <a:lnTo>
                    <a:pt x="540018" y="344102"/>
                  </a:lnTo>
                  <a:lnTo>
                    <a:pt x="565481" y="302864"/>
                  </a:lnTo>
                  <a:lnTo>
                    <a:pt x="593746" y="263653"/>
                  </a:lnTo>
                  <a:lnTo>
                    <a:pt x="624672" y="226606"/>
                  </a:lnTo>
                  <a:lnTo>
                    <a:pt x="658119" y="191860"/>
                  </a:lnTo>
                  <a:lnTo>
                    <a:pt x="693949" y="159554"/>
                  </a:lnTo>
                  <a:lnTo>
                    <a:pt x="732021" y="129825"/>
                  </a:lnTo>
                  <a:lnTo>
                    <a:pt x="772196" y="102811"/>
                  </a:lnTo>
                  <a:lnTo>
                    <a:pt x="814333" y="78649"/>
                  </a:lnTo>
                  <a:lnTo>
                    <a:pt x="858292" y="57477"/>
                  </a:lnTo>
                  <a:lnTo>
                    <a:pt x="903935" y="39433"/>
                  </a:lnTo>
                  <a:lnTo>
                    <a:pt x="860872" y="25700"/>
                  </a:lnTo>
                  <a:lnTo>
                    <a:pt x="816656" y="14717"/>
                  </a:lnTo>
                  <a:lnTo>
                    <a:pt x="771374" y="6656"/>
                  </a:lnTo>
                  <a:lnTo>
                    <a:pt x="725111" y="1693"/>
                  </a:lnTo>
                  <a:lnTo>
                    <a:pt x="677951" y="0"/>
                  </a:lnTo>
                  <a:close/>
                </a:path>
              </a:pathLst>
            </a:custGeom>
            <a:solidFill>
              <a:srgbClr val="153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91892" y="1864292"/>
              <a:ext cx="1243330" cy="2938145"/>
            </a:xfrm>
            <a:custGeom>
              <a:avLst/>
              <a:gdLst/>
              <a:ahLst/>
              <a:cxnLst/>
              <a:rect l="l" t="t" r="r" b="b"/>
              <a:pathLst>
                <a:path w="1243330" h="2938145">
                  <a:moveTo>
                    <a:pt x="225983" y="0"/>
                  </a:moveTo>
                  <a:lnTo>
                    <a:pt x="0" y="0"/>
                  </a:lnTo>
                  <a:lnTo>
                    <a:pt x="0" y="1620050"/>
                  </a:lnTo>
                  <a:lnTo>
                    <a:pt x="1079" y="1669506"/>
                  </a:lnTo>
                  <a:lnTo>
                    <a:pt x="4294" y="1718600"/>
                  </a:lnTo>
                  <a:lnTo>
                    <a:pt x="9613" y="1767274"/>
                  </a:lnTo>
                  <a:lnTo>
                    <a:pt x="17001" y="1815470"/>
                  </a:lnTo>
                  <a:lnTo>
                    <a:pt x="26427" y="1863129"/>
                  </a:lnTo>
                  <a:lnTo>
                    <a:pt x="37856" y="1910193"/>
                  </a:lnTo>
                  <a:lnTo>
                    <a:pt x="51257" y="1956603"/>
                  </a:lnTo>
                  <a:lnTo>
                    <a:pt x="66595" y="2002301"/>
                  </a:lnTo>
                  <a:lnTo>
                    <a:pt x="83838" y="2047228"/>
                  </a:lnTo>
                  <a:lnTo>
                    <a:pt x="102952" y="2091327"/>
                  </a:lnTo>
                  <a:lnTo>
                    <a:pt x="123905" y="2134538"/>
                  </a:lnTo>
                  <a:lnTo>
                    <a:pt x="146664" y="2176803"/>
                  </a:lnTo>
                  <a:lnTo>
                    <a:pt x="171195" y="2218065"/>
                  </a:lnTo>
                  <a:lnTo>
                    <a:pt x="197465" y="2258263"/>
                  </a:lnTo>
                  <a:lnTo>
                    <a:pt x="225441" y="2297341"/>
                  </a:lnTo>
                  <a:lnTo>
                    <a:pt x="255091" y="2335239"/>
                  </a:lnTo>
                  <a:lnTo>
                    <a:pt x="286380" y="2371900"/>
                  </a:lnTo>
                  <a:lnTo>
                    <a:pt x="319277" y="2407264"/>
                  </a:lnTo>
                  <a:lnTo>
                    <a:pt x="353747" y="2441274"/>
                  </a:lnTo>
                  <a:lnTo>
                    <a:pt x="389759" y="2473870"/>
                  </a:lnTo>
                  <a:lnTo>
                    <a:pt x="427278" y="2504995"/>
                  </a:lnTo>
                  <a:lnTo>
                    <a:pt x="466271" y="2534591"/>
                  </a:lnTo>
                  <a:lnTo>
                    <a:pt x="506707" y="2562598"/>
                  </a:lnTo>
                  <a:lnTo>
                    <a:pt x="548551" y="2588958"/>
                  </a:lnTo>
                  <a:lnTo>
                    <a:pt x="1129919" y="2937789"/>
                  </a:lnTo>
                  <a:lnTo>
                    <a:pt x="1242910" y="2869945"/>
                  </a:lnTo>
                  <a:lnTo>
                    <a:pt x="774534" y="2588958"/>
                  </a:lnTo>
                  <a:lnTo>
                    <a:pt x="732691" y="2562598"/>
                  </a:lnTo>
                  <a:lnTo>
                    <a:pt x="692255" y="2534591"/>
                  </a:lnTo>
                  <a:lnTo>
                    <a:pt x="653262" y="2504995"/>
                  </a:lnTo>
                  <a:lnTo>
                    <a:pt x="615742" y="2473870"/>
                  </a:lnTo>
                  <a:lnTo>
                    <a:pt x="579731" y="2441274"/>
                  </a:lnTo>
                  <a:lnTo>
                    <a:pt x="545261" y="2407264"/>
                  </a:lnTo>
                  <a:lnTo>
                    <a:pt x="512364" y="2371900"/>
                  </a:lnTo>
                  <a:lnTo>
                    <a:pt x="481075" y="2335239"/>
                  </a:lnTo>
                  <a:lnTo>
                    <a:pt x="451425" y="2297341"/>
                  </a:lnTo>
                  <a:lnTo>
                    <a:pt x="423449" y="2258263"/>
                  </a:lnTo>
                  <a:lnTo>
                    <a:pt x="397179" y="2218065"/>
                  </a:lnTo>
                  <a:lnTo>
                    <a:pt x="372648" y="2176803"/>
                  </a:lnTo>
                  <a:lnTo>
                    <a:pt x="349889" y="2134538"/>
                  </a:lnTo>
                  <a:lnTo>
                    <a:pt x="328936" y="2091327"/>
                  </a:lnTo>
                  <a:lnTo>
                    <a:pt x="309822" y="2047228"/>
                  </a:lnTo>
                  <a:lnTo>
                    <a:pt x="292579" y="2002301"/>
                  </a:lnTo>
                  <a:lnTo>
                    <a:pt x="277241" y="1956603"/>
                  </a:lnTo>
                  <a:lnTo>
                    <a:pt x="263840" y="1910193"/>
                  </a:lnTo>
                  <a:lnTo>
                    <a:pt x="252411" y="1863129"/>
                  </a:lnTo>
                  <a:lnTo>
                    <a:pt x="242985" y="1815470"/>
                  </a:lnTo>
                  <a:lnTo>
                    <a:pt x="235596" y="1767274"/>
                  </a:lnTo>
                  <a:lnTo>
                    <a:pt x="230278" y="1718600"/>
                  </a:lnTo>
                  <a:lnTo>
                    <a:pt x="227062" y="1669506"/>
                  </a:lnTo>
                  <a:lnTo>
                    <a:pt x="225983" y="1620050"/>
                  </a:lnTo>
                  <a:lnTo>
                    <a:pt x="225983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525737" y="2316264"/>
              <a:ext cx="1356360" cy="1356360"/>
            </a:xfrm>
            <a:custGeom>
              <a:avLst/>
              <a:gdLst/>
              <a:ahLst/>
              <a:cxnLst/>
              <a:rect l="l" t="t" r="r" b="b"/>
              <a:pathLst>
                <a:path w="1356360" h="1356360">
                  <a:moveTo>
                    <a:pt x="1355902" y="677951"/>
                  </a:moveTo>
                  <a:lnTo>
                    <a:pt x="1354201" y="629526"/>
                  </a:lnTo>
                  <a:lnTo>
                    <a:pt x="1349171" y="582028"/>
                  </a:lnTo>
                  <a:lnTo>
                    <a:pt x="1340916" y="535571"/>
                  </a:lnTo>
                  <a:lnTo>
                    <a:pt x="1329575" y="490245"/>
                  </a:lnTo>
                  <a:lnTo>
                    <a:pt x="1315250" y="446201"/>
                  </a:lnTo>
                  <a:lnTo>
                    <a:pt x="1298067" y="403517"/>
                  </a:lnTo>
                  <a:lnTo>
                    <a:pt x="1278115" y="362343"/>
                  </a:lnTo>
                  <a:lnTo>
                    <a:pt x="1255522" y="322757"/>
                  </a:lnTo>
                  <a:lnTo>
                    <a:pt x="1230414" y="284911"/>
                  </a:lnTo>
                  <a:lnTo>
                    <a:pt x="1202893" y="248894"/>
                  </a:lnTo>
                  <a:lnTo>
                    <a:pt x="1173073" y="214820"/>
                  </a:lnTo>
                  <a:lnTo>
                    <a:pt x="1141069" y="182829"/>
                  </a:lnTo>
                  <a:lnTo>
                    <a:pt x="1107008" y="153009"/>
                  </a:lnTo>
                  <a:lnTo>
                    <a:pt x="1070991" y="125488"/>
                  </a:lnTo>
                  <a:lnTo>
                    <a:pt x="1033132" y="100368"/>
                  </a:lnTo>
                  <a:lnTo>
                    <a:pt x="993559" y="77787"/>
                  </a:lnTo>
                  <a:lnTo>
                    <a:pt x="952373" y="57835"/>
                  </a:lnTo>
                  <a:lnTo>
                    <a:pt x="909701" y="40640"/>
                  </a:lnTo>
                  <a:lnTo>
                    <a:pt x="865644" y="26314"/>
                  </a:lnTo>
                  <a:lnTo>
                    <a:pt x="820331" y="14973"/>
                  </a:lnTo>
                  <a:lnTo>
                    <a:pt x="773861" y="6731"/>
                  </a:lnTo>
                  <a:lnTo>
                    <a:pt x="726363" y="1701"/>
                  </a:lnTo>
                  <a:lnTo>
                    <a:pt x="677951" y="0"/>
                  </a:lnTo>
                  <a:lnTo>
                    <a:pt x="629526" y="1701"/>
                  </a:lnTo>
                  <a:lnTo>
                    <a:pt x="582028" y="6731"/>
                  </a:lnTo>
                  <a:lnTo>
                    <a:pt x="535559" y="14973"/>
                  </a:lnTo>
                  <a:lnTo>
                    <a:pt x="490245" y="26314"/>
                  </a:lnTo>
                  <a:lnTo>
                    <a:pt x="446189" y="40640"/>
                  </a:lnTo>
                  <a:lnTo>
                    <a:pt x="403517" y="57835"/>
                  </a:lnTo>
                  <a:lnTo>
                    <a:pt x="362331" y="77787"/>
                  </a:lnTo>
                  <a:lnTo>
                    <a:pt x="322757" y="100368"/>
                  </a:lnTo>
                  <a:lnTo>
                    <a:pt x="284911" y="125488"/>
                  </a:lnTo>
                  <a:lnTo>
                    <a:pt x="248894" y="153009"/>
                  </a:lnTo>
                  <a:lnTo>
                    <a:pt x="214820" y="182829"/>
                  </a:lnTo>
                  <a:lnTo>
                    <a:pt x="182829" y="214820"/>
                  </a:lnTo>
                  <a:lnTo>
                    <a:pt x="153009" y="248894"/>
                  </a:lnTo>
                  <a:lnTo>
                    <a:pt x="125476" y="284911"/>
                  </a:lnTo>
                  <a:lnTo>
                    <a:pt x="100368" y="322757"/>
                  </a:lnTo>
                  <a:lnTo>
                    <a:pt x="77774" y="362343"/>
                  </a:lnTo>
                  <a:lnTo>
                    <a:pt x="57835" y="403517"/>
                  </a:lnTo>
                  <a:lnTo>
                    <a:pt x="40640" y="446201"/>
                  </a:lnTo>
                  <a:lnTo>
                    <a:pt x="26314" y="490245"/>
                  </a:lnTo>
                  <a:lnTo>
                    <a:pt x="14973" y="535571"/>
                  </a:lnTo>
                  <a:lnTo>
                    <a:pt x="6731" y="582028"/>
                  </a:lnTo>
                  <a:lnTo>
                    <a:pt x="1701" y="629526"/>
                  </a:lnTo>
                  <a:lnTo>
                    <a:pt x="0" y="677951"/>
                  </a:lnTo>
                  <a:lnTo>
                    <a:pt x="1701" y="726363"/>
                  </a:lnTo>
                  <a:lnTo>
                    <a:pt x="6731" y="773861"/>
                  </a:lnTo>
                  <a:lnTo>
                    <a:pt x="14973" y="820331"/>
                  </a:lnTo>
                  <a:lnTo>
                    <a:pt x="26314" y="865644"/>
                  </a:lnTo>
                  <a:lnTo>
                    <a:pt x="40640" y="909701"/>
                  </a:lnTo>
                  <a:lnTo>
                    <a:pt x="57835" y="952373"/>
                  </a:lnTo>
                  <a:lnTo>
                    <a:pt x="77774" y="993559"/>
                  </a:lnTo>
                  <a:lnTo>
                    <a:pt x="100368" y="1033132"/>
                  </a:lnTo>
                  <a:lnTo>
                    <a:pt x="125476" y="1070991"/>
                  </a:lnTo>
                  <a:lnTo>
                    <a:pt x="153009" y="1107008"/>
                  </a:lnTo>
                  <a:lnTo>
                    <a:pt x="182829" y="1141069"/>
                  </a:lnTo>
                  <a:lnTo>
                    <a:pt x="214820" y="1173073"/>
                  </a:lnTo>
                  <a:lnTo>
                    <a:pt x="248894" y="1202893"/>
                  </a:lnTo>
                  <a:lnTo>
                    <a:pt x="284911" y="1230414"/>
                  </a:lnTo>
                  <a:lnTo>
                    <a:pt x="322757" y="1255522"/>
                  </a:lnTo>
                  <a:lnTo>
                    <a:pt x="362331" y="1278115"/>
                  </a:lnTo>
                  <a:lnTo>
                    <a:pt x="403517" y="1298067"/>
                  </a:lnTo>
                  <a:lnTo>
                    <a:pt x="446189" y="1315262"/>
                  </a:lnTo>
                  <a:lnTo>
                    <a:pt x="490245" y="1329588"/>
                  </a:lnTo>
                  <a:lnTo>
                    <a:pt x="535559" y="1340929"/>
                  </a:lnTo>
                  <a:lnTo>
                    <a:pt x="582028" y="1349171"/>
                  </a:lnTo>
                  <a:lnTo>
                    <a:pt x="629526" y="1354201"/>
                  </a:lnTo>
                  <a:lnTo>
                    <a:pt x="677951" y="1355902"/>
                  </a:lnTo>
                  <a:lnTo>
                    <a:pt x="726363" y="1354201"/>
                  </a:lnTo>
                  <a:lnTo>
                    <a:pt x="773861" y="1349171"/>
                  </a:lnTo>
                  <a:lnTo>
                    <a:pt x="820331" y="1340929"/>
                  </a:lnTo>
                  <a:lnTo>
                    <a:pt x="865644" y="1329588"/>
                  </a:lnTo>
                  <a:lnTo>
                    <a:pt x="909701" y="1315262"/>
                  </a:lnTo>
                  <a:lnTo>
                    <a:pt x="952373" y="1298067"/>
                  </a:lnTo>
                  <a:lnTo>
                    <a:pt x="993559" y="1278115"/>
                  </a:lnTo>
                  <a:lnTo>
                    <a:pt x="1033132" y="1255522"/>
                  </a:lnTo>
                  <a:lnTo>
                    <a:pt x="1070991" y="1230414"/>
                  </a:lnTo>
                  <a:lnTo>
                    <a:pt x="1107008" y="1202893"/>
                  </a:lnTo>
                  <a:lnTo>
                    <a:pt x="1141069" y="1173073"/>
                  </a:lnTo>
                  <a:lnTo>
                    <a:pt x="1173073" y="1141069"/>
                  </a:lnTo>
                  <a:lnTo>
                    <a:pt x="1202893" y="1107008"/>
                  </a:lnTo>
                  <a:lnTo>
                    <a:pt x="1230414" y="1070991"/>
                  </a:lnTo>
                  <a:lnTo>
                    <a:pt x="1255522" y="1033132"/>
                  </a:lnTo>
                  <a:lnTo>
                    <a:pt x="1278115" y="993559"/>
                  </a:lnTo>
                  <a:lnTo>
                    <a:pt x="1298067" y="952373"/>
                  </a:lnTo>
                  <a:lnTo>
                    <a:pt x="1315250" y="909701"/>
                  </a:lnTo>
                  <a:lnTo>
                    <a:pt x="1329575" y="865644"/>
                  </a:lnTo>
                  <a:lnTo>
                    <a:pt x="1340916" y="820331"/>
                  </a:lnTo>
                  <a:lnTo>
                    <a:pt x="1349171" y="773861"/>
                  </a:lnTo>
                  <a:lnTo>
                    <a:pt x="1354201" y="726363"/>
                  </a:lnTo>
                  <a:lnTo>
                    <a:pt x="1355902" y="677951"/>
                  </a:lnTo>
                  <a:close/>
                </a:path>
              </a:pathLst>
            </a:custGeom>
            <a:solidFill>
              <a:srgbClr val="FFDE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525737" y="2316264"/>
              <a:ext cx="904240" cy="1356360"/>
            </a:xfrm>
            <a:custGeom>
              <a:avLst/>
              <a:gdLst/>
              <a:ahLst/>
              <a:cxnLst/>
              <a:rect l="l" t="t" r="r" b="b"/>
              <a:pathLst>
                <a:path w="904239" h="1356360">
                  <a:moveTo>
                    <a:pt x="903935" y="39433"/>
                  </a:moveTo>
                  <a:lnTo>
                    <a:pt x="860869" y="25704"/>
                  </a:lnTo>
                  <a:lnTo>
                    <a:pt x="816648" y="14719"/>
                  </a:lnTo>
                  <a:lnTo>
                    <a:pt x="771372" y="6654"/>
                  </a:lnTo>
                  <a:lnTo>
                    <a:pt x="725106" y="1689"/>
                  </a:lnTo>
                  <a:lnTo>
                    <a:pt x="677951" y="0"/>
                  </a:lnTo>
                  <a:lnTo>
                    <a:pt x="629526" y="1701"/>
                  </a:lnTo>
                  <a:lnTo>
                    <a:pt x="582028" y="6731"/>
                  </a:lnTo>
                  <a:lnTo>
                    <a:pt x="535559" y="14973"/>
                  </a:lnTo>
                  <a:lnTo>
                    <a:pt x="490245" y="26314"/>
                  </a:lnTo>
                  <a:lnTo>
                    <a:pt x="446189" y="40640"/>
                  </a:lnTo>
                  <a:lnTo>
                    <a:pt x="403517" y="57835"/>
                  </a:lnTo>
                  <a:lnTo>
                    <a:pt x="362331" y="77787"/>
                  </a:lnTo>
                  <a:lnTo>
                    <a:pt x="322757" y="100368"/>
                  </a:lnTo>
                  <a:lnTo>
                    <a:pt x="284911" y="125488"/>
                  </a:lnTo>
                  <a:lnTo>
                    <a:pt x="248894" y="153009"/>
                  </a:lnTo>
                  <a:lnTo>
                    <a:pt x="214820" y="182829"/>
                  </a:lnTo>
                  <a:lnTo>
                    <a:pt x="182829" y="214820"/>
                  </a:lnTo>
                  <a:lnTo>
                    <a:pt x="153009" y="248894"/>
                  </a:lnTo>
                  <a:lnTo>
                    <a:pt x="125476" y="284911"/>
                  </a:lnTo>
                  <a:lnTo>
                    <a:pt x="100368" y="322757"/>
                  </a:lnTo>
                  <a:lnTo>
                    <a:pt x="77774" y="362343"/>
                  </a:lnTo>
                  <a:lnTo>
                    <a:pt x="57835" y="403517"/>
                  </a:lnTo>
                  <a:lnTo>
                    <a:pt x="40640" y="446201"/>
                  </a:lnTo>
                  <a:lnTo>
                    <a:pt x="26314" y="490245"/>
                  </a:lnTo>
                  <a:lnTo>
                    <a:pt x="14973" y="535571"/>
                  </a:lnTo>
                  <a:lnTo>
                    <a:pt x="6731" y="582028"/>
                  </a:lnTo>
                  <a:lnTo>
                    <a:pt x="1701" y="629526"/>
                  </a:lnTo>
                  <a:lnTo>
                    <a:pt x="0" y="677951"/>
                  </a:lnTo>
                  <a:lnTo>
                    <a:pt x="1701" y="726363"/>
                  </a:lnTo>
                  <a:lnTo>
                    <a:pt x="6731" y="773861"/>
                  </a:lnTo>
                  <a:lnTo>
                    <a:pt x="14973" y="820331"/>
                  </a:lnTo>
                  <a:lnTo>
                    <a:pt x="26314" y="865644"/>
                  </a:lnTo>
                  <a:lnTo>
                    <a:pt x="40640" y="909701"/>
                  </a:lnTo>
                  <a:lnTo>
                    <a:pt x="57835" y="952373"/>
                  </a:lnTo>
                  <a:lnTo>
                    <a:pt x="77774" y="993559"/>
                  </a:lnTo>
                  <a:lnTo>
                    <a:pt x="100368" y="1033132"/>
                  </a:lnTo>
                  <a:lnTo>
                    <a:pt x="125476" y="1070991"/>
                  </a:lnTo>
                  <a:lnTo>
                    <a:pt x="153009" y="1107008"/>
                  </a:lnTo>
                  <a:lnTo>
                    <a:pt x="182829" y="1141069"/>
                  </a:lnTo>
                  <a:lnTo>
                    <a:pt x="214820" y="1173073"/>
                  </a:lnTo>
                  <a:lnTo>
                    <a:pt x="248894" y="1202893"/>
                  </a:lnTo>
                  <a:lnTo>
                    <a:pt x="284911" y="1230414"/>
                  </a:lnTo>
                  <a:lnTo>
                    <a:pt x="322757" y="1255522"/>
                  </a:lnTo>
                  <a:lnTo>
                    <a:pt x="362331" y="1278115"/>
                  </a:lnTo>
                  <a:lnTo>
                    <a:pt x="403517" y="1298067"/>
                  </a:lnTo>
                  <a:lnTo>
                    <a:pt x="446189" y="1315262"/>
                  </a:lnTo>
                  <a:lnTo>
                    <a:pt x="490245" y="1329588"/>
                  </a:lnTo>
                  <a:lnTo>
                    <a:pt x="535559" y="1340929"/>
                  </a:lnTo>
                  <a:lnTo>
                    <a:pt x="582028" y="1349171"/>
                  </a:lnTo>
                  <a:lnTo>
                    <a:pt x="629526" y="1354201"/>
                  </a:lnTo>
                  <a:lnTo>
                    <a:pt x="677951" y="1355902"/>
                  </a:lnTo>
                  <a:lnTo>
                    <a:pt x="725106" y="1354201"/>
                  </a:lnTo>
                  <a:lnTo>
                    <a:pt x="771372" y="1349248"/>
                  </a:lnTo>
                  <a:lnTo>
                    <a:pt x="816648" y="1341183"/>
                  </a:lnTo>
                  <a:lnTo>
                    <a:pt x="860869" y="1330198"/>
                  </a:lnTo>
                  <a:lnTo>
                    <a:pt x="903935" y="1316469"/>
                  </a:lnTo>
                  <a:lnTo>
                    <a:pt x="858291" y="1298422"/>
                  </a:lnTo>
                  <a:lnTo>
                    <a:pt x="814324" y="1277251"/>
                  </a:lnTo>
                  <a:lnTo>
                    <a:pt x="772185" y="1253083"/>
                  </a:lnTo>
                  <a:lnTo>
                    <a:pt x="732015" y="1226070"/>
                  </a:lnTo>
                  <a:lnTo>
                    <a:pt x="693940" y="1196340"/>
                  </a:lnTo>
                  <a:lnTo>
                    <a:pt x="658114" y="1164043"/>
                  </a:lnTo>
                  <a:lnTo>
                    <a:pt x="624662" y="1129296"/>
                  </a:lnTo>
                  <a:lnTo>
                    <a:pt x="593737" y="1092250"/>
                  </a:lnTo>
                  <a:lnTo>
                    <a:pt x="565480" y="1053033"/>
                  </a:lnTo>
                  <a:lnTo>
                    <a:pt x="540016" y="1011796"/>
                  </a:lnTo>
                  <a:lnTo>
                    <a:pt x="517486" y="968667"/>
                  </a:lnTo>
                  <a:lnTo>
                    <a:pt x="498055" y="923798"/>
                  </a:lnTo>
                  <a:lnTo>
                    <a:pt x="481838" y="877303"/>
                  </a:lnTo>
                  <a:lnTo>
                    <a:pt x="468972" y="829335"/>
                  </a:lnTo>
                  <a:lnTo>
                    <a:pt x="459613" y="780021"/>
                  </a:lnTo>
                  <a:lnTo>
                    <a:pt x="453898" y="729513"/>
                  </a:lnTo>
                  <a:lnTo>
                    <a:pt x="451967" y="677951"/>
                  </a:lnTo>
                  <a:lnTo>
                    <a:pt x="453898" y="626376"/>
                  </a:lnTo>
                  <a:lnTo>
                    <a:pt x="459613" y="575868"/>
                  </a:lnTo>
                  <a:lnTo>
                    <a:pt x="468972" y="526567"/>
                  </a:lnTo>
                  <a:lnTo>
                    <a:pt x="481838" y="478599"/>
                  </a:lnTo>
                  <a:lnTo>
                    <a:pt x="498055" y="432104"/>
                  </a:lnTo>
                  <a:lnTo>
                    <a:pt x="517486" y="387223"/>
                  </a:lnTo>
                  <a:lnTo>
                    <a:pt x="540016" y="344106"/>
                  </a:lnTo>
                  <a:lnTo>
                    <a:pt x="565480" y="302869"/>
                  </a:lnTo>
                  <a:lnTo>
                    <a:pt x="593737" y="263652"/>
                  </a:lnTo>
                  <a:lnTo>
                    <a:pt x="624662" y="226606"/>
                  </a:lnTo>
                  <a:lnTo>
                    <a:pt x="658114" y="191858"/>
                  </a:lnTo>
                  <a:lnTo>
                    <a:pt x="693940" y="159550"/>
                  </a:lnTo>
                  <a:lnTo>
                    <a:pt x="732015" y="129819"/>
                  </a:lnTo>
                  <a:lnTo>
                    <a:pt x="772185" y="102806"/>
                  </a:lnTo>
                  <a:lnTo>
                    <a:pt x="814324" y="78651"/>
                  </a:lnTo>
                  <a:lnTo>
                    <a:pt x="858291" y="57480"/>
                  </a:lnTo>
                  <a:lnTo>
                    <a:pt x="903935" y="39433"/>
                  </a:lnTo>
                  <a:close/>
                </a:path>
              </a:pathLst>
            </a:custGeom>
            <a:solidFill>
              <a:srgbClr val="FFC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79142" y="2608007"/>
              <a:ext cx="1174750" cy="1068070"/>
            </a:xfrm>
            <a:custGeom>
              <a:avLst/>
              <a:gdLst/>
              <a:ahLst/>
              <a:cxnLst/>
              <a:rect l="l" t="t" r="r" b="b"/>
              <a:pathLst>
                <a:path w="1174750" h="1068070">
                  <a:moveTo>
                    <a:pt x="98128" y="662321"/>
                  </a:moveTo>
                  <a:lnTo>
                    <a:pt x="61687" y="668318"/>
                  </a:lnTo>
                  <a:lnTo>
                    <a:pt x="28622" y="690101"/>
                  </a:lnTo>
                  <a:lnTo>
                    <a:pt x="8109" y="721839"/>
                  </a:lnTo>
                  <a:lnTo>
                    <a:pt x="0" y="760287"/>
                  </a:lnTo>
                  <a:lnTo>
                    <a:pt x="6201" y="798564"/>
                  </a:lnTo>
                  <a:lnTo>
                    <a:pt x="28622" y="829788"/>
                  </a:lnTo>
                  <a:lnTo>
                    <a:pt x="231555" y="995271"/>
                  </a:lnTo>
                  <a:lnTo>
                    <a:pt x="272338" y="1025417"/>
                  </a:lnTo>
                  <a:lnTo>
                    <a:pt x="316175" y="1049885"/>
                  </a:lnTo>
                  <a:lnTo>
                    <a:pt x="364778" y="1065081"/>
                  </a:lnTo>
                  <a:lnTo>
                    <a:pt x="412415" y="1067918"/>
                  </a:lnTo>
                  <a:lnTo>
                    <a:pt x="455362" y="1059464"/>
                  </a:lnTo>
                  <a:lnTo>
                    <a:pt x="494143" y="1041567"/>
                  </a:lnTo>
                  <a:lnTo>
                    <a:pt x="529284" y="1016071"/>
                  </a:lnTo>
                  <a:lnTo>
                    <a:pt x="561309" y="984823"/>
                  </a:lnTo>
                  <a:lnTo>
                    <a:pt x="590742" y="949670"/>
                  </a:lnTo>
                  <a:lnTo>
                    <a:pt x="618109" y="912457"/>
                  </a:lnTo>
                  <a:lnTo>
                    <a:pt x="645499" y="872771"/>
                  </a:lnTo>
                  <a:lnTo>
                    <a:pt x="398870" y="872771"/>
                  </a:lnTo>
                  <a:lnTo>
                    <a:pt x="395592" y="872454"/>
                  </a:lnTo>
                  <a:lnTo>
                    <a:pt x="396567" y="871317"/>
                  </a:lnTo>
                  <a:lnTo>
                    <a:pt x="397570" y="870596"/>
                  </a:lnTo>
                  <a:lnTo>
                    <a:pt x="390652" y="867942"/>
                  </a:lnTo>
                  <a:lnTo>
                    <a:pt x="352781" y="841137"/>
                  </a:lnTo>
                  <a:lnTo>
                    <a:pt x="323868" y="817144"/>
                  </a:lnTo>
                  <a:lnTo>
                    <a:pt x="309495" y="805188"/>
                  </a:lnTo>
                  <a:lnTo>
                    <a:pt x="168309" y="690101"/>
                  </a:lnTo>
                  <a:lnTo>
                    <a:pt x="134737" y="670214"/>
                  </a:lnTo>
                  <a:lnTo>
                    <a:pt x="98128" y="662321"/>
                  </a:lnTo>
                  <a:close/>
                </a:path>
                <a:path w="1174750" h="1068070">
                  <a:moveTo>
                    <a:pt x="397570" y="870596"/>
                  </a:moveTo>
                  <a:lnTo>
                    <a:pt x="396567" y="871317"/>
                  </a:lnTo>
                  <a:lnTo>
                    <a:pt x="395592" y="872454"/>
                  </a:lnTo>
                  <a:lnTo>
                    <a:pt x="398870" y="872771"/>
                  </a:lnTo>
                  <a:lnTo>
                    <a:pt x="401526" y="872289"/>
                  </a:lnTo>
                  <a:lnTo>
                    <a:pt x="398687" y="871025"/>
                  </a:lnTo>
                  <a:lnTo>
                    <a:pt x="397570" y="870596"/>
                  </a:lnTo>
                  <a:close/>
                </a:path>
                <a:path w="1174750" h="1068070">
                  <a:moveTo>
                    <a:pt x="1087922" y="0"/>
                  </a:moveTo>
                  <a:lnTo>
                    <a:pt x="1017689" y="20259"/>
                  </a:lnTo>
                  <a:lnTo>
                    <a:pt x="990457" y="48256"/>
                  </a:lnTo>
                  <a:lnTo>
                    <a:pt x="475789" y="770949"/>
                  </a:lnTo>
                  <a:lnTo>
                    <a:pt x="441478" y="826291"/>
                  </a:lnTo>
                  <a:lnTo>
                    <a:pt x="419698" y="854708"/>
                  </a:lnTo>
                  <a:lnTo>
                    <a:pt x="397570" y="870596"/>
                  </a:lnTo>
                  <a:lnTo>
                    <a:pt x="398687" y="871025"/>
                  </a:lnTo>
                  <a:lnTo>
                    <a:pt x="401526" y="872289"/>
                  </a:lnTo>
                  <a:lnTo>
                    <a:pt x="398870" y="872771"/>
                  </a:lnTo>
                  <a:lnTo>
                    <a:pt x="645499" y="872771"/>
                  </a:lnTo>
                  <a:lnTo>
                    <a:pt x="668740" y="839237"/>
                  </a:lnTo>
                  <a:lnTo>
                    <a:pt x="1161030" y="147963"/>
                  </a:lnTo>
                  <a:lnTo>
                    <a:pt x="1174612" y="112055"/>
                  </a:lnTo>
                  <a:lnTo>
                    <a:pt x="1171082" y="73549"/>
                  </a:lnTo>
                  <a:lnTo>
                    <a:pt x="1153665" y="38466"/>
                  </a:lnTo>
                  <a:lnTo>
                    <a:pt x="1125585" y="12823"/>
                  </a:lnTo>
                  <a:lnTo>
                    <a:pt x="1087922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346690" cy="5821680"/>
            <a:chOff x="0" y="12"/>
            <a:chExt cx="10346690" cy="5821680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10346690" cy="1714500"/>
            </a:xfrm>
            <a:custGeom>
              <a:avLst/>
              <a:gdLst/>
              <a:ahLst/>
              <a:cxnLst/>
              <a:rect l="l" t="t" r="r" b="b"/>
              <a:pathLst>
                <a:path w="10346690" h="1714500">
                  <a:moveTo>
                    <a:pt x="10346448" y="0"/>
                  </a:moveTo>
                  <a:lnTo>
                    <a:pt x="0" y="0"/>
                  </a:lnTo>
                  <a:lnTo>
                    <a:pt x="0" y="1714500"/>
                  </a:lnTo>
                  <a:lnTo>
                    <a:pt x="10346448" y="1714500"/>
                  </a:lnTo>
                  <a:lnTo>
                    <a:pt x="10346448" y="0"/>
                  </a:lnTo>
                  <a:close/>
                </a:path>
              </a:pathLst>
            </a:custGeom>
            <a:solidFill>
              <a:srgbClr val="C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826216"/>
              <a:ext cx="10346690" cy="4994910"/>
            </a:xfrm>
            <a:custGeom>
              <a:avLst/>
              <a:gdLst/>
              <a:ahLst/>
              <a:cxnLst/>
              <a:rect l="l" t="t" r="r" b="b"/>
              <a:pathLst>
                <a:path w="10346690" h="4994910">
                  <a:moveTo>
                    <a:pt x="0" y="0"/>
                  </a:moveTo>
                  <a:lnTo>
                    <a:pt x="0" y="4842361"/>
                  </a:lnTo>
                  <a:lnTo>
                    <a:pt x="1311451" y="4991934"/>
                  </a:lnTo>
                  <a:lnTo>
                    <a:pt x="1345830" y="4994625"/>
                  </a:lnTo>
                  <a:lnTo>
                    <a:pt x="7878185" y="4994625"/>
                  </a:lnTo>
                  <a:lnTo>
                    <a:pt x="8608058" y="4894100"/>
                  </a:lnTo>
                  <a:lnTo>
                    <a:pt x="10176166" y="4654596"/>
                  </a:lnTo>
                  <a:lnTo>
                    <a:pt x="10346448" y="4631010"/>
                  </a:lnTo>
                  <a:lnTo>
                    <a:pt x="10346448" y="672442"/>
                  </a:lnTo>
                  <a:lnTo>
                    <a:pt x="3716204" y="672442"/>
                  </a:lnTo>
                  <a:lnTo>
                    <a:pt x="2522129" y="589298"/>
                  </a:lnTo>
                  <a:lnTo>
                    <a:pt x="1166126" y="309784"/>
                  </a:lnTo>
                  <a:lnTo>
                    <a:pt x="0" y="0"/>
                  </a:lnTo>
                  <a:close/>
                </a:path>
                <a:path w="10346690" h="4994910">
                  <a:moveTo>
                    <a:pt x="10346448" y="379264"/>
                  </a:moveTo>
                  <a:lnTo>
                    <a:pt x="7029515" y="577263"/>
                  </a:lnTo>
                  <a:lnTo>
                    <a:pt x="5336832" y="642906"/>
                  </a:lnTo>
                  <a:lnTo>
                    <a:pt x="3716204" y="672442"/>
                  </a:lnTo>
                  <a:lnTo>
                    <a:pt x="10346448" y="672442"/>
                  </a:lnTo>
                  <a:lnTo>
                    <a:pt x="10346448" y="379264"/>
                  </a:lnTo>
                  <a:close/>
                </a:path>
              </a:pathLst>
            </a:custGeom>
            <a:solidFill>
              <a:srgbClr val="153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63189" y="654410"/>
              <a:ext cx="8328025" cy="5167630"/>
            </a:xfrm>
            <a:custGeom>
              <a:avLst/>
              <a:gdLst/>
              <a:ahLst/>
              <a:cxnLst/>
              <a:rect l="l" t="t" r="r" b="b"/>
              <a:pathLst>
                <a:path w="8328025" h="5167630">
                  <a:moveTo>
                    <a:pt x="7780375" y="0"/>
                  </a:moveTo>
                  <a:lnTo>
                    <a:pt x="2971" y="4938534"/>
                  </a:lnTo>
                  <a:lnTo>
                    <a:pt x="9948" y="4947219"/>
                  </a:lnTo>
                  <a:lnTo>
                    <a:pt x="18363" y="4955685"/>
                  </a:lnTo>
                  <a:lnTo>
                    <a:pt x="52063" y="4979791"/>
                  </a:lnTo>
                  <a:lnTo>
                    <a:pt x="98093" y="5002021"/>
                  </a:lnTo>
                  <a:lnTo>
                    <a:pt x="135402" y="5015834"/>
                  </a:lnTo>
                  <a:lnTo>
                    <a:pt x="177851" y="5028869"/>
                  </a:lnTo>
                  <a:lnTo>
                    <a:pt x="225306" y="5041146"/>
                  </a:lnTo>
                  <a:lnTo>
                    <a:pt x="277629" y="5052689"/>
                  </a:lnTo>
                  <a:lnTo>
                    <a:pt x="334685" y="5063518"/>
                  </a:lnTo>
                  <a:lnTo>
                    <a:pt x="396340" y="5073657"/>
                  </a:lnTo>
                  <a:lnTo>
                    <a:pt x="462456" y="5083126"/>
                  </a:lnTo>
                  <a:lnTo>
                    <a:pt x="532899" y="5091949"/>
                  </a:lnTo>
                  <a:lnTo>
                    <a:pt x="607533" y="5100147"/>
                  </a:lnTo>
                  <a:lnTo>
                    <a:pt x="727045" y="5111320"/>
                  </a:lnTo>
                  <a:lnTo>
                    <a:pt x="899797" y="5124237"/>
                  </a:lnTo>
                  <a:lnTo>
                    <a:pt x="1086871" y="5135050"/>
                  </a:lnTo>
                  <a:lnTo>
                    <a:pt x="1391962" y="5147714"/>
                  </a:lnTo>
                  <a:lnTo>
                    <a:pt x="1897432" y="5159885"/>
                  </a:lnTo>
                  <a:lnTo>
                    <a:pt x="2968851" y="5167022"/>
                  </a:lnTo>
                  <a:lnTo>
                    <a:pt x="5172623" y="5160264"/>
                  </a:lnTo>
                  <a:lnTo>
                    <a:pt x="5992925" y="5142434"/>
                  </a:lnTo>
                  <a:lnTo>
                    <a:pt x="6662961" y="5115932"/>
                  </a:lnTo>
                  <a:lnTo>
                    <a:pt x="7135178" y="5089004"/>
                  </a:lnTo>
                  <a:lnTo>
                    <a:pt x="7494351" y="5062100"/>
                  </a:lnTo>
                  <a:lnTo>
                    <a:pt x="7716616" y="5041356"/>
                  </a:lnTo>
                  <a:lnTo>
                    <a:pt x="7872212" y="5024028"/>
                  </a:lnTo>
                  <a:lnTo>
                    <a:pt x="7975232" y="5010685"/>
                  </a:lnTo>
                  <a:lnTo>
                    <a:pt x="8037141" y="5001652"/>
                  </a:lnTo>
                  <a:lnTo>
                    <a:pt x="8093476" y="4992528"/>
                  </a:lnTo>
                  <a:lnTo>
                    <a:pt x="8144097" y="4983328"/>
                  </a:lnTo>
                  <a:lnTo>
                    <a:pt x="8188870" y="4974067"/>
                  </a:lnTo>
                  <a:lnTo>
                    <a:pt x="8227656" y="4964761"/>
                  </a:lnTo>
                  <a:lnTo>
                    <a:pt x="8274312" y="4950748"/>
                  </a:lnTo>
                  <a:lnTo>
                    <a:pt x="8314290" y="4932047"/>
                  </a:lnTo>
                  <a:lnTo>
                    <a:pt x="8327859" y="4913439"/>
                  </a:lnTo>
                  <a:lnTo>
                    <a:pt x="8325476" y="4905813"/>
                  </a:lnTo>
                  <a:lnTo>
                    <a:pt x="8318415" y="4898253"/>
                  </a:lnTo>
                  <a:lnTo>
                    <a:pt x="8306809" y="4890765"/>
                  </a:lnTo>
                  <a:lnTo>
                    <a:pt x="8290788" y="4883353"/>
                  </a:lnTo>
                  <a:lnTo>
                    <a:pt x="8298865" y="4883327"/>
                  </a:lnTo>
                  <a:lnTo>
                    <a:pt x="8298865" y="115989"/>
                  </a:lnTo>
                  <a:lnTo>
                    <a:pt x="7780375" y="0"/>
                  </a:lnTo>
                  <a:close/>
                </a:path>
                <a:path w="8328025" h="5167630">
                  <a:moveTo>
                    <a:pt x="927" y="4935651"/>
                  </a:moveTo>
                  <a:lnTo>
                    <a:pt x="0" y="4942039"/>
                  </a:lnTo>
                  <a:lnTo>
                    <a:pt x="2971" y="4938534"/>
                  </a:lnTo>
                  <a:lnTo>
                    <a:pt x="927" y="4935651"/>
                  </a:lnTo>
                  <a:close/>
                </a:path>
              </a:pathLst>
            </a:custGeom>
            <a:solidFill>
              <a:srgbClr val="FFE00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40322" y="665166"/>
              <a:ext cx="713105" cy="376555"/>
            </a:xfrm>
            <a:custGeom>
              <a:avLst/>
              <a:gdLst/>
              <a:ahLst/>
              <a:cxnLst/>
              <a:rect l="l" t="t" r="r" b="b"/>
              <a:pathLst>
                <a:path w="713104" h="376555">
                  <a:moveTo>
                    <a:pt x="0" y="0"/>
                  </a:moveTo>
                  <a:lnTo>
                    <a:pt x="65392" y="245198"/>
                  </a:lnTo>
                  <a:lnTo>
                    <a:pt x="379247" y="375983"/>
                  </a:lnTo>
                  <a:lnTo>
                    <a:pt x="588492" y="342011"/>
                  </a:lnTo>
                  <a:lnTo>
                    <a:pt x="712724" y="238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41297" y="330773"/>
              <a:ext cx="1814830" cy="5330190"/>
            </a:xfrm>
            <a:custGeom>
              <a:avLst/>
              <a:gdLst/>
              <a:ahLst/>
              <a:cxnLst/>
              <a:rect l="l" t="t" r="r" b="b"/>
              <a:pathLst>
                <a:path w="1814829" h="5330190">
                  <a:moveTo>
                    <a:pt x="1183182" y="396435"/>
                  </a:moveTo>
                  <a:lnTo>
                    <a:pt x="1149629" y="612462"/>
                  </a:lnTo>
                  <a:lnTo>
                    <a:pt x="1197804" y="619582"/>
                  </a:lnTo>
                  <a:lnTo>
                    <a:pt x="1244107" y="630777"/>
                  </a:lnTo>
                  <a:lnTo>
                    <a:pt x="1288369" y="645847"/>
                  </a:lnTo>
                  <a:lnTo>
                    <a:pt x="1330417" y="664590"/>
                  </a:lnTo>
                  <a:lnTo>
                    <a:pt x="1370083" y="686805"/>
                  </a:lnTo>
                  <a:lnTo>
                    <a:pt x="1407194" y="712291"/>
                  </a:lnTo>
                  <a:lnTo>
                    <a:pt x="1441581" y="740847"/>
                  </a:lnTo>
                  <a:lnTo>
                    <a:pt x="1473072" y="772271"/>
                  </a:lnTo>
                  <a:lnTo>
                    <a:pt x="1501498" y="806363"/>
                  </a:lnTo>
                  <a:lnTo>
                    <a:pt x="1526687" y="842921"/>
                  </a:lnTo>
                  <a:lnTo>
                    <a:pt x="1548470" y="881744"/>
                  </a:lnTo>
                  <a:lnTo>
                    <a:pt x="1566674" y="922631"/>
                  </a:lnTo>
                  <a:lnTo>
                    <a:pt x="1581130" y="965381"/>
                  </a:lnTo>
                  <a:lnTo>
                    <a:pt x="1591667" y="1009793"/>
                  </a:lnTo>
                  <a:lnTo>
                    <a:pt x="1598114" y="1055665"/>
                  </a:lnTo>
                  <a:lnTo>
                    <a:pt x="1600301" y="1102797"/>
                  </a:lnTo>
                  <a:lnTo>
                    <a:pt x="1600301" y="5329738"/>
                  </a:lnTo>
                  <a:lnTo>
                    <a:pt x="1814779" y="5299258"/>
                  </a:lnTo>
                  <a:lnTo>
                    <a:pt x="1814779" y="1102797"/>
                  </a:lnTo>
                  <a:lnTo>
                    <a:pt x="1813843" y="1061430"/>
                  </a:lnTo>
                  <a:lnTo>
                    <a:pt x="1810773" y="1019328"/>
                  </a:lnTo>
                  <a:lnTo>
                    <a:pt x="1805173" y="976611"/>
                  </a:lnTo>
                  <a:lnTo>
                    <a:pt x="1796650" y="933402"/>
                  </a:lnTo>
                  <a:lnTo>
                    <a:pt x="1784808" y="889824"/>
                  </a:lnTo>
                  <a:lnTo>
                    <a:pt x="1769254" y="845997"/>
                  </a:lnTo>
                  <a:lnTo>
                    <a:pt x="1749592" y="802045"/>
                  </a:lnTo>
                  <a:lnTo>
                    <a:pt x="1725429" y="758090"/>
                  </a:lnTo>
                  <a:lnTo>
                    <a:pt x="1696368" y="714253"/>
                  </a:lnTo>
                  <a:lnTo>
                    <a:pt x="1662017" y="670656"/>
                  </a:lnTo>
                  <a:lnTo>
                    <a:pt x="1621980" y="627423"/>
                  </a:lnTo>
                  <a:lnTo>
                    <a:pt x="1583791" y="591329"/>
                  </a:lnTo>
                  <a:lnTo>
                    <a:pt x="1544681" y="558497"/>
                  </a:lnTo>
                  <a:lnTo>
                    <a:pt x="1504522" y="528788"/>
                  </a:lnTo>
                  <a:lnTo>
                    <a:pt x="1463185" y="502060"/>
                  </a:lnTo>
                  <a:lnTo>
                    <a:pt x="1420541" y="478173"/>
                  </a:lnTo>
                  <a:lnTo>
                    <a:pt x="1376459" y="456986"/>
                  </a:lnTo>
                  <a:lnTo>
                    <a:pt x="1330812" y="438360"/>
                  </a:lnTo>
                  <a:lnTo>
                    <a:pt x="1283469" y="422153"/>
                  </a:lnTo>
                  <a:lnTo>
                    <a:pt x="1234302" y="408225"/>
                  </a:lnTo>
                  <a:lnTo>
                    <a:pt x="1183182" y="396435"/>
                  </a:lnTo>
                  <a:close/>
                </a:path>
                <a:path w="1814829" h="5330190">
                  <a:moveTo>
                    <a:pt x="254766" y="0"/>
                  </a:moveTo>
                  <a:lnTo>
                    <a:pt x="209354" y="2278"/>
                  </a:lnTo>
                  <a:lnTo>
                    <a:pt x="166628" y="15900"/>
                  </a:lnTo>
                  <a:lnTo>
                    <a:pt x="128727" y="39871"/>
                  </a:lnTo>
                  <a:lnTo>
                    <a:pt x="97791" y="73191"/>
                  </a:lnTo>
                  <a:lnTo>
                    <a:pt x="75958" y="114864"/>
                  </a:lnTo>
                  <a:lnTo>
                    <a:pt x="0" y="323575"/>
                  </a:lnTo>
                  <a:lnTo>
                    <a:pt x="52006" y="342511"/>
                  </a:lnTo>
                  <a:lnTo>
                    <a:pt x="42245" y="379705"/>
                  </a:lnTo>
                  <a:lnTo>
                    <a:pt x="43368" y="455801"/>
                  </a:lnTo>
                  <a:lnTo>
                    <a:pt x="53641" y="493826"/>
                  </a:lnTo>
                  <a:lnTo>
                    <a:pt x="69983" y="531252"/>
                  </a:lnTo>
                  <a:lnTo>
                    <a:pt x="92087" y="567639"/>
                  </a:lnTo>
                  <a:lnTo>
                    <a:pt x="119649" y="602551"/>
                  </a:lnTo>
                  <a:lnTo>
                    <a:pt x="152364" y="635548"/>
                  </a:lnTo>
                  <a:lnTo>
                    <a:pt x="189927" y="666193"/>
                  </a:lnTo>
                  <a:lnTo>
                    <a:pt x="232032" y="694046"/>
                  </a:lnTo>
                  <a:lnTo>
                    <a:pt x="278375" y="718671"/>
                  </a:lnTo>
                  <a:lnTo>
                    <a:pt x="328650" y="739627"/>
                  </a:lnTo>
                  <a:lnTo>
                    <a:pt x="380625" y="755887"/>
                  </a:lnTo>
                  <a:lnTo>
                    <a:pt x="431947" y="766809"/>
                  </a:lnTo>
                  <a:lnTo>
                    <a:pt x="482100" y="772535"/>
                  </a:lnTo>
                  <a:lnTo>
                    <a:pt x="530568" y="773204"/>
                  </a:lnTo>
                  <a:lnTo>
                    <a:pt x="576836" y="768955"/>
                  </a:lnTo>
                  <a:lnTo>
                    <a:pt x="620388" y="759927"/>
                  </a:lnTo>
                  <a:lnTo>
                    <a:pt x="660709" y="746260"/>
                  </a:lnTo>
                  <a:lnTo>
                    <a:pt x="697284" y="728094"/>
                  </a:lnTo>
                  <a:lnTo>
                    <a:pt x="729597" y="705568"/>
                  </a:lnTo>
                  <a:lnTo>
                    <a:pt x="757132" y="678821"/>
                  </a:lnTo>
                  <a:lnTo>
                    <a:pt x="759138" y="676041"/>
                  </a:lnTo>
                  <a:lnTo>
                    <a:pt x="528419" y="676041"/>
                  </a:lnTo>
                  <a:lnTo>
                    <a:pt x="474886" y="674661"/>
                  </a:lnTo>
                  <a:lnTo>
                    <a:pt x="418797" y="665731"/>
                  </a:lnTo>
                  <a:lnTo>
                    <a:pt x="361657" y="648949"/>
                  </a:lnTo>
                  <a:lnTo>
                    <a:pt x="307103" y="625078"/>
                  </a:lnTo>
                  <a:lnTo>
                    <a:pt x="258399" y="595866"/>
                  </a:lnTo>
                  <a:lnTo>
                    <a:pt x="216504" y="562512"/>
                  </a:lnTo>
                  <a:lnTo>
                    <a:pt x="182378" y="526213"/>
                  </a:lnTo>
                  <a:lnTo>
                    <a:pt x="156979" y="488168"/>
                  </a:lnTo>
                  <a:lnTo>
                    <a:pt x="141266" y="449575"/>
                  </a:lnTo>
                  <a:lnTo>
                    <a:pt x="136198" y="411630"/>
                  </a:lnTo>
                  <a:lnTo>
                    <a:pt x="142735" y="375531"/>
                  </a:lnTo>
                  <a:lnTo>
                    <a:pt x="1172697" y="375531"/>
                  </a:lnTo>
                  <a:lnTo>
                    <a:pt x="1166620" y="363416"/>
                  </a:lnTo>
                  <a:lnTo>
                    <a:pt x="1143420" y="334431"/>
                  </a:lnTo>
                  <a:lnTo>
                    <a:pt x="1114108" y="310689"/>
                  </a:lnTo>
                  <a:lnTo>
                    <a:pt x="1079207" y="293400"/>
                  </a:lnTo>
                  <a:lnTo>
                    <a:pt x="300723" y="10063"/>
                  </a:lnTo>
                  <a:lnTo>
                    <a:pt x="254766" y="0"/>
                  </a:lnTo>
                  <a:close/>
                </a:path>
                <a:path w="1814829" h="5330190">
                  <a:moveTo>
                    <a:pt x="1149351" y="613224"/>
                  </a:moveTo>
                  <a:lnTo>
                    <a:pt x="795807" y="613224"/>
                  </a:lnTo>
                  <a:lnTo>
                    <a:pt x="1107986" y="726851"/>
                  </a:lnTo>
                  <a:lnTo>
                    <a:pt x="1149351" y="613224"/>
                  </a:lnTo>
                  <a:close/>
                </a:path>
                <a:path w="1814829" h="5330190">
                  <a:moveTo>
                    <a:pt x="1172697" y="375531"/>
                  </a:moveTo>
                  <a:lnTo>
                    <a:pt x="142735" y="375531"/>
                  </a:lnTo>
                  <a:lnTo>
                    <a:pt x="705116" y="580217"/>
                  </a:lnTo>
                  <a:lnTo>
                    <a:pt x="686919" y="612075"/>
                  </a:lnTo>
                  <a:lnTo>
                    <a:pt x="658646" y="637887"/>
                  </a:lnTo>
                  <a:lnTo>
                    <a:pt x="621803" y="657353"/>
                  </a:lnTo>
                  <a:lnTo>
                    <a:pt x="577892" y="670171"/>
                  </a:lnTo>
                  <a:lnTo>
                    <a:pt x="528419" y="676041"/>
                  </a:lnTo>
                  <a:lnTo>
                    <a:pt x="759138" y="676041"/>
                  </a:lnTo>
                  <a:lnTo>
                    <a:pt x="779374" y="647994"/>
                  </a:lnTo>
                  <a:lnTo>
                    <a:pt x="795807" y="613224"/>
                  </a:lnTo>
                  <a:lnTo>
                    <a:pt x="1149351" y="613224"/>
                  </a:lnTo>
                  <a:lnTo>
                    <a:pt x="1149629" y="612462"/>
                  </a:lnTo>
                  <a:lnTo>
                    <a:pt x="1183182" y="396435"/>
                  </a:lnTo>
                  <a:lnTo>
                    <a:pt x="1172697" y="375531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441297" y="330773"/>
              <a:ext cx="1814830" cy="5330190"/>
            </a:xfrm>
            <a:custGeom>
              <a:avLst/>
              <a:gdLst/>
              <a:ahLst/>
              <a:cxnLst/>
              <a:rect l="l" t="t" r="r" b="b"/>
              <a:pathLst>
                <a:path w="1814829" h="5330190">
                  <a:moveTo>
                    <a:pt x="361657" y="648949"/>
                  </a:moveTo>
                  <a:lnTo>
                    <a:pt x="307103" y="625078"/>
                  </a:lnTo>
                  <a:lnTo>
                    <a:pt x="258399" y="595866"/>
                  </a:lnTo>
                  <a:lnTo>
                    <a:pt x="216504" y="562512"/>
                  </a:lnTo>
                  <a:lnTo>
                    <a:pt x="182378" y="526213"/>
                  </a:lnTo>
                  <a:lnTo>
                    <a:pt x="156979" y="488168"/>
                  </a:lnTo>
                  <a:lnTo>
                    <a:pt x="141266" y="449575"/>
                  </a:lnTo>
                  <a:lnTo>
                    <a:pt x="136198" y="411630"/>
                  </a:lnTo>
                  <a:lnTo>
                    <a:pt x="142735" y="375531"/>
                  </a:lnTo>
                  <a:lnTo>
                    <a:pt x="705116" y="580217"/>
                  </a:lnTo>
                  <a:lnTo>
                    <a:pt x="686919" y="612075"/>
                  </a:lnTo>
                  <a:lnTo>
                    <a:pt x="658646" y="637887"/>
                  </a:lnTo>
                  <a:lnTo>
                    <a:pt x="621803" y="657353"/>
                  </a:lnTo>
                  <a:lnTo>
                    <a:pt x="577892" y="670171"/>
                  </a:lnTo>
                  <a:lnTo>
                    <a:pt x="528419" y="676041"/>
                  </a:lnTo>
                  <a:lnTo>
                    <a:pt x="474886" y="674661"/>
                  </a:lnTo>
                  <a:lnTo>
                    <a:pt x="418797" y="665731"/>
                  </a:lnTo>
                  <a:lnTo>
                    <a:pt x="361657" y="648949"/>
                  </a:lnTo>
                  <a:close/>
                </a:path>
                <a:path w="1814829" h="5330190">
                  <a:moveTo>
                    <a:pt x="1183182" y="396435"/>
                  </a:moveTo>
                  <a:lnTo>
                    <a:pt x="1143420" y="334431"/>
                  </a:lnTo>
                  <a:lnTo>
                    <a:pt x="1079207" y="293400"/>
                  </a:lnTo>
                  <a:lnTo>
                    <a:pt x="300723" y="10063"/>
                  </a:lnTo>
                  <a:lnTo>
                    <a:pt x="254766" y="0"/>
                  </a:lnTo>
                  <a:lnTo>
                    <a:pt x="209354" y="2278"/>
                  </a:lnTo>
                  <a:lnTo>
                    <a:pt x="166628" y="15900"/>
                  </a:lnTo>
                  <a:lnTo>
                    <a:pt x="128727" y="39871"/>
                  </a:lnTo>
                  <a:lnTo>
                    <a:pt x="97791" y="73191"/>
                  </a:lnTo>
                  <a:lnTo>
                    <a:pt x="75958" y="114864"/>
                  </a:lnTo>
                  <a:lnTo>
                    <a:pt x="0" y="323575"/>
                  </a:lnTo>
                  <a:lnTo>
                    <a:pt x="52006" y="342511"/>
                  </a:lnTo>
                  <a:lnTo>
                    <a:pt x="42245" y="379705"/>
                  </a:lnTo>
                  <a:lnTo>
                    <a:pt x="43368" y="455801"/>
                  </a:lnTo>
                  <a:lnTo>
                    <a:pt x="53641" y="493826"/>
                  </a:lnTo>
                  <a:lnTo>
                    <a:pt x="69983" y="531252"/>
                  </a:lnTo>
                  <a:lnTo>
                    <a:pt x="92087" y="567639"/>
                  </a:lnTo>
                  <a:lnTo>
                    <a:pt x="119649" y="602551"/>
                  </a:lnTo>
                  <a:lnTo>
                    <a:pt x="152364" y="635548"/>
                  </a:lnTo>
                  <a:lnTo>
                    <a:pt x="189927" y="666193"/>
                  </a:lnTo>
                  <a:lnTo>
                    <a:pt x="232032" y="694046"/>
                  </a:lnTo>
                  <a:lnTo>
                    <a:pt x="278375" y="718671"/>
                  </a:lnTo>
                  <a:lnTo>
                    <a:pt x="328650" y="739627"/>
                  </a:lnTo>
                  <a:lnTo>
                    <a:pt x="380625" y="755887"/>
                  </a:lnTo>
                  <a:lnTo>
                    <a:pt x="431947" y="766809"/>
                  </a:lnTo>
                  <a:lnTo>
                    <a:pt x="482100" y="772535"/>
                  </a:lnTo>
                  <a:lnTo>
                    <a:pt x="530568" y="773204"/>
                  </a:lnTo>
                  <a:lnTo>
                    <a:pt x="576836" y="768955"/>
                  </a:lnTo>
                  <a:lnTo>
                    <a:pt x="620388" y="759927"/>
                  </a:lnTo>
                  <a:lnTo>
                    <a:pt x="660709" y="746260"/>
                  </a:lnTo>
                  <a:lnTo>
                    <a:pt x="697284" y="728094"/>
                  </a:lnTo>
                  <a:lnTo>
                    <a:pt x="729597" y="705568"/>
                  </a:lnTo>
                  <a:lnTo>
                    <a:pt x="757132" y="678821"/>
                  </a:lnTo>
                  <a:lnTo>
                    <a:pt x="795807" y="613224"/>
                  </a:lnTo>
                  <a:lnTo>
                    <a:pt x="1107986" y="726851"/>
                  </a:lnTo>
                  <a:lnTo>
                    <a:pt x="1149629" y="612462"/>
                  </a:lnTo>
                </a:path>
                <a:path w="1814829" h="5330190">
                  <a:moveTo>
                    <a:pt x="1149629" y="612462"/>
                  </a:moveTo>
                  <a:lnTo>
                    <a:pt x="1197804" y="619582"/>
                  </a:lnTo>
                  <a:lnTo>
                    <a:pt x="1244107" y="630777"/>
                  </a:lnTo>
                  <a:lnTo>
                    <a:pt x="1288369" y="645847"/>
                  </a:lnTo>
                  <a:lnTo>
                    <a:pt x="1330417" y="664590"/>
                  </a:lnTo>
                  <a:lnTo>
                    <a:pt x="1370083" y="686805"/>
                  </a:lnTo>
                  <a:lnTo>
                    <a:pt x="1407194" y="712291"/>
                  </a:lnTo>
                  <a:lnTo>
                    <a:pt x="1441581" y="740847"/>
                  </a:lnTo>
                  <a:lnTo>
                    <a:pt x="1473072" y="772271"/>
                  </a:lnTo>
                  <a:lnTo>
                    <a:pt x="1501498" y="806363"/>
                  </a:lnTo>
                  <a:lnTo>
                    <a:pt x="1526687" y="842921"/>
                  </a:lnTo>
                  <a:lnTo>
                    <a:pt x="1548470" y="881744"/>
                  </a:lnTo>
                  <a:lnTo>
                    <a:pt x="1566674" y="922631"/>
                  </a:lnTo>
                  <a:lnTo>
                    <a:pt x="1581130" y="965381"/>
                  </a:lnTo>
                  <a:lnTo>
                    <a:pt x="1591667" y="1009793"/>
                  </a:lnTo>
                  <a:lnTo>
                    <a:pt x="1598114" y="1055665"/>
                  </a:lnTo>
                  <a:lnTo>
                    <a:pt x="1600301" y="1102797"/>
                  </a:lnTo>
                  <a:lnTo>
                    <a:pt x="1600301" y="5329738"/>
                  </a:lnTo>
                  <a:lnTo>
                    <a:pt x="1814779" y="5299258"/>
                  </a:lnTo>
                  <a:lnTo>
                    <a:pt x="1814779" y="1102797"/>
                  </a:lnTo>
                  <a:lnTo>
                    <a:pt x="1813843" y="1061430"/>
                  </a:lnTo>
                  <a:lnTo>
                    <a:pt x="1810773" y="1019328"/>
                  </a:lnTo>
                  <a:lnTo>
                    <a:pt x="1805173" y="976611"/>
                  </a:lnTo>
                  <a:lnTo>
                    <a:pt x="1796650" y="933402"/>
                  </a:lnTo>
                  <a:lnTo>
                    <a:pt x="1784808" y="889824"/>
                  </a:lnTo>
                  <a:lnTo>
                    <a:pt x="1769254" y="845997"/>
                  </a:lnTo>
                  <a:lnTo>
                    <a:pt x="1749592" y="802045"/>
                  </a:lnTo>
                  <a:lnTo>
                    <a:pt x="1725429" y="758090"/>
                  </a:lnTo>
                  <a:lnTo>
                    <a:pt x="1696368" y="714253"/>
                  </a:lnTo>
                  <a:lnTo>
                    <a:pt x="1662017" y="670656"/>
                  </a:lnTo>
                  <a:lnTo>
                    <a:pt x="1621980" y="627423"/>
                  </a:lnTo>
                  <a:lnTo>
                    <a:pt x="1583791" y="591329"/>
                  </a:lnTo>
                  <a:lnTo>
                    <a:pt x="1544681" y="558497"/>
                  </a:lnTo>
                  <a:lnTo>
                    <a:pt x="1504522" y="528788"/>
                  </a:lnTo>
                  <a:lnTo>
                    <a:pt x="1463185" y="502060"/>
                  </a:lnTo>
                  <a:lnTo>
                    <a:pt x="1420541" y="478173"/>
                  </a:lnTo>
                  <a:lnTo>
                    <a:pt x="1376459" y="456986"/>
                  </a:lnTo>
                  <a:lnTo>
                    <a:pt x="1330812" y="438360"/>
                  </a:lnTo>
                  <a:lnTo>
                    <a:pt x="1283469" y="422153"/>
                  </a:lnTo>
                  <a:lnTo>
                    <a:pt x="1234302" y="408225"/>
                  </a:lnTo>
                  <a:lnTo>
                    <a:pt x="1183182" y="396435"/>
                  </a:lnTo>
                </a:path>
              </a:pathLst>
            </a:custGeom>
            <a:ln w="1300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5334000"/>
              <a:ext cx="10346690" cy="487045"/>
            </a:xfrm>
            <a:custGeom>
              <a:avLst/>
              <a:gdLst/>
              <a:ahLst/>
              <a:cxnLst/>
              <a:rect l="l" t="t" r="r" b="b"/>
              <a:pathLst>
                <a:path w="10346690" h="487045">
                  <a:moveTo>
                    <a:pt x="10346448" y="0"/>
                  </a:moveTo>
                  <a:lnTo>
                    <a:pt x="0" y="0"/>
                  </a:lnTo>
                  <a:lnTo>
                    <a:pt x="0" y="486841"/>
                  </a:lnTo>
                  <a:lnTo>
                    <a:pt x="10346448" y="486841"/>
                  </a:lnTo>
                  <a:lnTo>
                    <a:pt x="10346448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6763" y="5408739"/>
              <a:ext cx="494030" cy="335915"/>
            </a:xfrm>
            <a:custGeom>
              <a:avLst/>
              <a:gdLst/>
              <a:ahLst/>
              <a:cxnLst/>
              <a:rect l="l" t="t" r="r" b="b"/>
              <a:pathLst>
                <a:path w="494030" h="335914">
                  <a:moveTo>
                    <a:pt x="493636" y="0"/>
                  </a:moveTo>
                  <a:lnTo>
                    <a:pt x="0" y="0"/>
                  </a:lnTo>
                  <a:lnTo>
                    <a:pt x="0" y="335292"/>
                  </a:lnTo>
                  <a:lnTo>
                    <a:pt x="493636" y="335292"/>
                  </a:lnTo>
                  <a:lnTo>
                    <a:pt x="4936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263" y="5417921"/>
              <a:ext cx="474980" cy="316865"/>
            </a:xfrm>
            <a:custGeom>
              <a:avLst/>
              <a:gdLst/>
              <a:ahLst/>
              <a:cxnLst/>
              <a:rect l="l" t="t" r="r" b="b"/>
              <a:pathLst>
                <a:path w="474980" h="316864">
                  <a:moveTo>
                    <a:pt x="474624" y="0"/>
                  </a:moveTo>
                  <a:lnTo>
                    <a:pt x="0" y="0"/>
                  </a:lnTo>
                  <a:lnTo>
                    <a:pt x="0" y="316420"/>
                  </a:lnTo>
                  <a:lnTo>
                    <a:pt x="474624" y="316420"/>
                  </a:lnTo>
                  <a:lnTo>
                    <a:pt x="474624" y="0"/>
                  </a:lnTo>
                  <a:close/>
                </a:path>
              </a:pathLst>
            </a:custGeom>
            <a:solidFill>
              <a:srgbClr val="164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7120" y="5455772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57" y="0"/>
                  </a:moveTo>
                  <a:lnTo>
                    <a:pt x="12534" y="11976"/>
                  </a:lnTo>
                  <a:lnTo>
                    <a:pt x="0" y="11950"/>
                  </a:lnTo>
                  <a:lnTo>
                    <a:pt x="10160" y="19278"/>
                  </a:lnTo>
                  <a:lnTo>
                    <a:pt x="6350" y="31089"/>
                  </a:lnTo>
                  <a:lnTo>
                    <a:pt x="16357" y="23787"/>
                  </a:lnTo>
                  <a:lnTo>
                    <a:pt x="26390" y="31089"/>
                  </a:lnTo>
                  <a:lnTo>
                    <a:pt x="22567" y="19278"/>
                  </a:lnTo>
                  <a:lnTo>
                    <a:pt x="32740" y="11950"/>
                  </a:lnTo>
                  <a:lnTo>
                    <a:pt x="20205" y="11950"/>
                  </a:lnTo>
                  <a:lnTo>
                    <a:pt x="16357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348" y="5469685"/>
              <a:ext cx="70680" cy="6910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93437" y="555945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82" y="0"/>
                  </a:moveTo>
                  <a:lnTo>
                    <a:pt x="12534" y="12001"/>
                  </a:lnTo>
                  <a:lnTo>
                    <a:pt x="0" y="11988"/>
                  </a:lnTo>
                  <a:lnTo>
                    <a:pt x="10172" y="19291"/>
                  </a:lnTo>
                  <a:lnTo>
                    <a:pt x="6375" y="31102"/>
                  </a:lnTo>
                  <a:lnTo>
                    <a:pt x="16382" y="23799"/>
                  </a:lnTo>
                  <a:lnTo>
                    <a:pt x="26390" y="31102"/>
                  </a:lnTo>
                  <a:lnTo>
                    <a:pt x="22593" y="19291"/>
                  </a:lnTo>
                  <a:lnTo>
                    <a:pt x="32765" y="11988"/>
                  </a:lnTo>
                  <a:lnTo>
                    <a:pt x="20218" y="11988"/>
                  </a:lnTo>
                  <a:lnTo>
                    <a:pt x="16382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362" y="5611374"/>
              <a:ext cx="212274" cy="8288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0641" y="555931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70" y="0"/>
                  </a:moveTo>
                  <a:lnTo>
                    <a:pt x="12534" y="11988"/>
                  </a:lnTo>
                  <a:lnTo>
                    <a:pt x="0" y="11976"/>
                  </a:lnTo>
                  <a:lnTo>
                    <a:pt x="10160" y="19278"/>
                  </a:lnTo>
                  <a:lnTo>
                    <a:pt x="6362" y="31115"/>
                  </a:lnTo>
                  <a:lnTo>
                    <a:pt x="16370" y="23774"/>
                  </a:lnTo>
                  <a:lnTo>
                    <a:pt x="26390" y="31115"/>
                  </a:lnTo>
                  <a:lnTo>
                    <a:pt x="22567" y="19278"/>
                  </a:lnTo>
                  <a:lnTo>
                    <a:pt x="32753" y="11976"/>
                  </a:lnTo>
                  <a:lnTo>
                    <a:pt x="20205" y="11976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9022" y="5469695"/>
              <a:ext cx="70608" cy="6894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536645" y="241627"/>
              <a:ext cx="1128395" cy="700405"/>
            </a:xfrm>
            <a:custGeom>
              <a:avLst/>
              <a:gdLst/>
              <a:ahLst/>
              <a:cxnLst/>
              <a:rect l="l" t="t" r="r" b="b"/>
              <a:pathLst>
                <a:path w="1128395" h="700405">
                  <a:moveTo>
                    <a:pt x="1054201" y="0"/>
                  </a:moveTo>
                  <a:lnTo>
                    <a:pt x="406" y="669150"/>
                  </a:lnTo>
                  <a:lnTo>
                    <a:pt x="12522" y="677430"/>
                  </a:lnTo>
                  <a:lnTo>
                    <a:pt x="35187" y="684107"/>
                  </a:lnTo>
                  <a:lnTo>
                    <a:pt x="108024" y="693326"/>
                  </a:lnTo>
                  <a:lnTo>
                    <a:pt x="156126" y="696205"/>
                  </a:lnTo>
                  <a:lnTo>
                    <a:pt x="210637" y="698153"/>
                  </a:lnTo>
                  <a:lnTo>
                    <a:pt x="270521" y="699341"/>
                  </a:lnTo>
                  <a:lnTo>
                    <a:pt x="402269" y="700104"/>
                  </a:lnTo>
                  <a:lnTo>
                    <a:pt x="697698" y="699227"/>
                  </a:lnTo>
                  <a:lnTo>
                    <a:pt x="776802" y="697754"/>
                  </a:lnTo>
                  <a:lnTo>
                    <a:pt x="850562" y="695444"/>
                  </a:lnTo>
                  <a:lnTo>
                    <a:pt x="917922" y="692415"/>
                  </a:lnTo>
                  <a:lnTo>
                    <a:pt x="977823" y="688784"/>
                  </a:lnTo>
                  <a:lnTo>
                    <a:pt x="1029206" y="684670"/>
                  </a:lnTo>
                  <a:lnTo>
                    <a:pt x="1071014" y="680191"/>
                  </a:lnTo>
                  <a:lnTo>
                    <a:pt x="1121666" y="670611"/>
                  </a:lnTo>
                  <a:lnTo>
                    <a:pt x="1128395" y="665746"/>
                  </a:lnTo>
                  <a:lnTo>
                    <a:pt x="1128395" y="664362"/>
                  </a:lnTo>
                  <a:lnTo>
                    <a:pt x="1126655" y="663003"/>
                  </a:lnTo>
                  <a:lnTo>
                    <a:pt x="1123365" y="661670"/>
                  </a:lnTo>
                  <a:lnTo>
                    <a:pt x="1124458" y="661670"/>
                  </a:lnTo>
                  <a:lnTo>
                    <a:pt x="1124458" y="15709"/>
                  </a:lnTo>
                  <a:lnTo>
                    <a:pt x="1054201" y="0"/>
                  </a:lnTo>
                  <a:close/>
                </a:path>
                <a:path w="1128395" h="700405">
                  <a:moveTo>
                    <a:pt x="127" y="668756"/>
                  </a:moveTo>
                  <a:lnTo>
                    <a:pt x="0" y="669620"/>
                  </a:lnTo>
                  <a:lnTo>
                    <a:pt x="406" y="669150"/>
                  </a:lnTo>
                  <a:lnTo>
                    <a:pt x="127" y="668756"/>
                  </a:lnTo>
                  <a:close/>
                </a:path>
              </a:pathLst>
            </a:custGeom>
            <a:solidFill>
              <a:srgbClr val="FFE00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76641" y="220802"/>
              <a:ext cx="2197100" cy="697230"/>
            </a:xfrm>
            <a:custGeom>
              <a:avLst/>
              <a:gdLst/>
              <a:ahLst/>
              <a:cxnLst/>
              <a:rect l="l" t="t" r="r" b="b"/>
              <a:pathLst>
                <a:path w="2197100" h="697230">
                  <a:moveTo>
                    <a:pt x="1678152" y="72174"/>
                  </a:moveTo>
                  <a:lnTo>
                    <a:pt x="1436636" y="72174"/>
                  </a:lnTo>
                  <a:lnTo>
                    <a:pt x="1436636" y="144246"/>
                  </a:lnTo>
                  <a:lnTo>
                    <a:pt x="1302219" y="144246"/>
                  </a:lnTo>
                  <a:lnTo>
                    <a:pt x="1302219" y="177165"/>
                  </a:lnTo>
                  <a:lnTo>
                    <a:pt x="1077772" y="177165"/>
                  </a:lnTo>
                  <a:lnTo>
                    <a:pt x="1077772" y="262356"/>
                  </a:lnTo>
                  <a:lnTo>
                    <a:pt x="973061" y="262356"/>
                  </a:lnTo>
                  <a:lnTo>
                    <a:pt x="973061" y="201485"/>
                  </a:lnTo>
                  <a:lnTo>
                    <a:pt x="905052" y="201485"/>
                  </a:lnTo>
                  <a:lnTo>
                    <a:pt x="905052" y="126149"/>
                  </a:lnTo>
                  <a:lnTo>
                    <a:pt x="734936" y="126149"/>
                  </a:lnTo>
                  <a:lnTo>
                    <a:pt x="734936" y="43129"/>
                  </a:lnTo>
                  <a:lnTo>
                    <a:pt x="488010" y="43129"/>
                  </a:lnTo>
                  <a:lnTo>
                    <a:pt x="488010" y="167703"/>
                  </a:lnTo>
                  <a:lnTo>
                    <a:pt x="442087" y="167703"/>
                  </a:lnTo>
                  <a:lnTo>
                    <a:pt x="442087" y="111798"/>
                  </a:lnTo>
                  <a:lnTo>
                    <a:pt x="247535" y="111798"/>
                  </a:lnTo>
                  <a:lnTo>
                    <a:pt x="250710" y="0"/>
                  </a:lnTo>
                  <a:lnTo>
                    <a:pt x="0" y="0"/>
                  </a:lnTo>
                  <a:lnTo>
                    <a:pt x="0" y="697064"/>
                  </a:lnTo>
                  <a:lnTo>
                    <a:pt x="44589" y="697064"/>
                  </a:lnTo>
                  <a:lnTo>
                    <a:pt x="44589" y="46520"/>
                  </a:lnTo>
                  <a:lnTo>
                    <a:pt x="204825" y="46520"/>
                  </a:lnTo>
                  <a:lnTo>
                    <a:pt x="198272" y="293509"/>
                  </a:lnTo>
                  <a:lnTo>
                    <a:pt x="271983" y="293509"/>
                  </a:lnTo>
                  <a:lnTo>
                    <a:pt x="271983" y="166166"/>
                  </a:lnTo>
                  <a:lnTo>
                    <a:pt x="397497" y="166166"/>
                  </a:lnTo>
                  <a:lnTo>
                    <a:pt x="397497" y="225983"/>
                  </a:lnTo>
                  <a:lnTo>
                    <a:pt x="440651" y="225983"/>
                  </a:lnTo>
                  <a:lnTo>
                    <a:pt x="440651" y="310273"/>
                  </a:lnTo>
                  <a:lnTo>
                    <a:pt x="532599" y="310273"/>
                  </a:lnTo>
                  <a:lnTo>
                    <a:pt x="532599" y="92684"/>
                  </a:lnTo>
                  <a:lnTo>
                    <a:pt x="690333" y="92684"/>
                  </a:lnTo>
                  <a:lnTo>
                    <a:pt x="690333" y="293509"/>
                  </a:lnTo>
                  <a:lnTo>
                    <a:pt x="760463" y="293509"/>
                  </a:lnTo>
                  <a:lnTo>
                    <a:pt x="760463" y="181521"/>
                  </a:lnTo>
                  <a:lnTo>
                    <a:pt x="860463" y="181521"/>
                  </a:lnTo>
                  <a:lnTo>
                    <a:pt x="860463" y="262140"/>
                  </a:lnTo>
                  <a:lnTo>
                    <a:pt x="928471" y="262140"/>
                  </a:lnTo>
                  <a:lnTo>
                    <a:pt x="928471" y="327279"/>
                  </a:lnTo>
                  <a:lnTo>
                    <a:pt x="1122362" y="327279"/>
                  </a:lnTo>
                  <a:lnTo>
                    <a:pt x="1122362" y="236118"/>
                  </a:lnTo>
                  <a:lnTo>
                    <a:pt x="1278496" y="236118"/>
                  </a:lnTo>
                  <a:lnTo>
                    <a:pt x="1278496" y="313969"/>
                  </a:lnTo>
                  <a:lnTo>
                    <a:pt x="1346822" y="313969"/>
                  </a:lnTo>
                  <a:lnTo>
                    <a:pt x="1346822" y="200888"/>
                  </a:lnTo>
                  <a:lnTo>
                    <a:pt x="1481226" y="200888"/>
                  </a:lnTo>
                  <a:lnTo>
                    <a:pt x="1481226" y="123761"/>
                  </a:lnTo>
                  <a:lnTo>
                    <a:pt x="1633562" y="123761"/>
                  </a:lnTo>
                  <a:lnTo>
                    <a:pt x="1633562" y="697064"/>
                  </a:lnTo>
                  <a:lnTo>
                    <a:pt x="1678152" y="697064"/>
                  </a:lnTo>
                  <a:lnTo>
                    <a:pt x="1678152" y="72174"/>
                  </a:lnTo>
                  <a:close/>
                </a:path>
                <a:path w="2197100" h="697230">
                  <a:moveTo>
                    <a:pt x="2196782" y="54622"/>
                  </a:moveTo>
                  <a:lnTo>
                    <a:pt x="2100211" y="22288"/>
                  </a:lnTo>
                  <a:lnTo>
                    <a:pt x="2109076" y="55511"/>
                  </a:lnTo>
                  <a:lnTo>
                    <a:pt x="2151596" y="73228"/>
                  </a:lnTo>
                  <a:lnTo>
                    <a:pt x="2179955" y="68630"/>
                  </a:lnTo>
                  <a:lnTo>
                    <a:pt x="2196782" y="54622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47446" y="769871"/>
              <a:ext cx="78879" cy="7068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471344" y="918714"/>
              <a:ext cx="464184" cy="0"/>
            </a:xfrm>
            <a:custGeom>
              <a:avLst/>
              <a:gdLst/>
              <a:ahLst/>
              <a:cxnLst/>
              <a:rect l="l" t="t" r="r" b="b"/>
              <a:pathLst>
                <a:path w="464185">
                  <a:moveTo>
                    <a:pt x="464019" y="0"/>
                  </a:moveTo>
                  <a:lnTo>
                    <a:pt x="0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88553" y="758087"/>
              <a:ext cx="257175" cy="167640"/>
            </a:xfrm>
            <a:custGeom>
              <a:avLst/>
              <a:gdLst/>
              <a:ahLst/>
              <a:cxnLst/>
              <a:rect l="l" t="t" r="r" b="b"/>
              <a:pathLst>
                <a:path w="257175" h="167640">
                  <a:moveTo>
                    <a:pt x="175894" y="0"/>
                  </a:moveTo>
                  <a:lnTo>
                    <a:pt x="163421" y="2769"/>
                  </a:lnTo>
                  <a:lnTo>
                    <a:pt x="151277" y="10072"/>
                  </a:lnTo>
                  <a:lnTo>
                    <a:pt x="140317" y="20397"/>
                  </a:lnTo>
                  <a:lnTo>
                    <a:pt x="131394" y="32232"/>
                  </a:lnTo>
                  <a:lnTo>
                    <a:pt x="129313" y="19363"/>
                  </a:lnTo>
                  <a:lnTo>
                    <a:pt x="123159" y="9153"/>
                  </a:lnTo>
                  <a:lnTo>
                    <a:pt x="113065" y="2425"/>
                  </a:lnTo>
                  <a:lnTo>
                    <a:pt x="99161" y="0"/>
                  </a:lnTo>
                  <a:lnTo>
                    <a:pt x="90363" y="1446"/>
                  </a:lnTo>
                  <a:lnTo>
                    <a:pt x="81861" y="5521"/>
                  </a:lnTo>
                  <a:lnTo>
                    <a:pt x="73686" y="11830"/>
                  </a:lnTo>
                  <a:lnTo>
                    <a:pt x="65874" y="19977"/>
                  </a:lnTo>
                  <a:lnTo>
                    <a:pt x="66928" y="16471"/>
                  </a:lnTo>
                  <a:lnTo>
                    <a:pt x="71132" y="5956"/>
                  </a:lnTo>
                  <a:lnTo>
                    <a:pt x="67627" y="698"/>
                  </a:lnTo>
                  <a:lnTo>
                    <a:pt x="59220" y="698"/>
                  </a:lnTo>
                  <a:lnTo>
                    <a:pt x="56413" y="2451"/>
                  </a:lnTo>
                  <a:lnTo>
                    <a:pt x="0" y="160820"/>
                  </a:lnTo>
                  <a:lnTo>
                    <a:pt x="2108" y="165036"/>
                  </a:lnTo>
                  <a:lnTo>
                    <a:pt x="5956" y="166433"/>
                  </a:lnTo>
                  <a:lnTo>
                    <a:pt x="9817" y="167487"/>
                  </a:lnTo>
                  <a:lnTo>
                    <a:pt x="14020" y="165735"/>
                  </a:lnTo>
                  <a:lnTo>
                    <a:pt x="39242" y="93903"/>
                  </a:lnTo>
                  <a:lnTo>
                    <a:pt x="43844" y="84490"/>
                  </a:lnTo>
                  <a:lnTo>
                    <a:pt x="68681" y="40297"/>
                  </a:lnTo>
                  <a:lnTo>
                    <a:pt x="99161" y="14719"/>
                  </a:lnTo>
                  <a:lnTo>
                    <a:pt x="107218" y="15961"/>
                  </a:lnTo>
                  <a:lnTo>
                    <a:pt x="112647" y="19667"/>
                  </a:lnTo>
                  <a:lnTo>
                    <a:pt x="115711" y="25804"/>
                  </a:lnTo>
                  <a:lnTo>
                    <a:pt x="116674" y="34340"/>
                  </a:lnTo>
                  <a:lnTo>
                    <a:pt x="115740" y="44229"/>
                  </a:lnTo>
                  <a:lnTo>
                    <a:pt x="113131" y="55627"/>
                  </a:lnTo>
                  <a:lnTo>
                    <a:pt x="109141" y="68732"/>
                  </a:lnTo>
                  <a:lnTo>
                    <a:pt x="80238" y="154165"/>
                  </a:lnTo>
                  <a:lnTo>
                    <a:pt x="78485" y="158724"/>
                  </a:lnTo>
                  <a:lnTo>
                    <a:pt x="81991" y="163982"/>
                  </a:lnTo>
                  <a:lnTo>
                    <a:pt x="90398" y="163982"/>
                  </a:lnTo>
                  <a:lnTo>
                    <a:pt x="93205" y="162229"/>
                  </a:lnTo>
                  <a:lnTo>
                    <a:pt x="118084" y="89001"/>
                  </a:lnTo>
                  <a:lnTo>
                    <a:pt x="128546" y="65420"/>
                  </a:lnTo>
                  <a:lnTo>
                    <a:pt x="143179" y="41216"/>
                  </a:lnTo>
                  <a:lnTo>
                    <a:pt x="159718" y="22334"/>
                  </a:lnTo>
                  <a:lnTo>
                    <a:pt x="175894" y="14719"/>
                  </a:lnTo>
                  <a:lnTo>
                    <a:pt x="184650" y="16136"/>
                  </a:lnTo>
                  <a:lnTo>
                    <a:pt x="190253" y="20016"/>
                  </a:lnTo>
                  <a:lnTo>
                    <a:pt x="193231" y="25804"/>
                  </a:lnTo>
                  <a:lnTo>
                    <a:pt x="194106" y="32943"/>
                  </a:lnTo>
                  <a:lnTo>
                    <a:pt x="189836" y="56838"/>
                  </a:lnTo>
                  <a:lnTo>
                    <a:pt x="171046" y="111333"/>
                  </a:lnTo>
                  <a:lnTo>
                    <a:pt x="166776" y="137007"/>
                  </a:lnTo>
                  <a:lnTo>
                    <a:pt x="168360" y="148843"/>
                  </a:lnTo>
                  <a:lnTo>
                    <a:pt x="173132" y="158154"/>
                  </a:lnTo>
                  <a:lnTo>
                    <a:pt x="181124" y="164248"/>
                  </a:lnTo>
                  <a:lnTo>
                    <a:pt x="192366" y="166433"/>
                  </a:lnTo>
                  <a:lnTo>
                    <a:pt x="213604" y="159240"/>
                  </a:lnTo>
                  <a:lnTo>
                    <a:pt x="230901" y="141208"/>
                  </a:lnTo>
                  <a:lnTo>
                    <a:pt x="244784" y="117655"/>
                  </a:lnTo>
                  <a:lnTo>
                    <a:pt x="255777" y="93903"/>
                  </a:lnTo>
                  <a:lnTo>
                    <a:pt x="256832" y="90754"/>
                  </a:lnTo>
                  <a:lnTo>
                    <a:pt x="256832" y="85852"/>
                  </a:lnTo>
                  <a:lnTo>
                    <a:pt x="252971" y="82346"/>
                  </a:lnTo>
                  <a:lnTo>
                    <a:pt x="246672" y="82346"/>
                  </a:lnTo>
                  <a:lnTo>
                    <a:pt x="243509" y="84086"/>
                  </a:lnTo>
                  <a:lnTo>
                    <a:pt x="242468" y="86893"/>
                  </a:lnTo>
                  <a:lnTo>
                    <a:pt x="229069" y="115650"/>
                  </a:lnTo>
                  <a:lnTo>
                    <a:pt x="216755" y="135863"/>
                  </a:lnTo>
                  <a:lnTo>
                    <a:pt x="204772" y="147795"/>
                  </a:lnTo>
                  <a:lnTo>
                    <a:pt x="192366" y="151714"/>
                  </a:lnTo>
                  <a:lnTo>
                    <a:pt x="185000" y="151714"/>
                  </a:lnTo>
                  <a:lnTo>
                    <a:pt x="181851" y="147154"/>
                  </a:lnTo>
                  <a:lnTo>
                    <a:pt x="181851" y="137007"/>
                  </a:lnTo>
                  <a:lnTo>
                    <a:pt x="186066" y="112762"/>
                  </a:lnTo>
                  <a:lnTo>
                    <a:pt x="204611" y="59153"/>
                  </a:lnTo>
                  <a:lnTo>
                    <a:pt x="208826" y="32943"/>
                  </a:lnTo>
                  <a:lnTo>
                    <a:pt x="207227" y="19957"/>
                  </a:lnTo>
                  <a:lnTo>
                    <a:pt x="201818" y="9504"/>
                  </a:lnTo>
                  <a:lnTo>
                    <a:pt x="191681" y="2534"/>
                  </a:lnTo>
                  <a:lnTo>
                    <a:pt x="17589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88553" y="758087"/>
              <a:ext cx="257175" cy="167640"/>
            </a:xfrm>
            <a:custGeom>
              <a:avLst/>
              <a:gdLst/>
              <a:ahLst/>
              <a:cxnLst/>
              <a:rect l="l" t="t" r="r" b="b"/>
              <a:pathLst>
                <a:path w="257175" h="167640">
                  <a:moveTo>
                    <a:pt x="255777" y="93903"/>
                  </a:moveTo>
                  <a:lnTo>
                    <a:pt x="244784" y="117655"/>
                  </a:lnTo>
                  <a:lnTo>
                    <a:pt x="230901" y="141208"/>
                  </a:lnTo>
                  <a:lnTo>
                    <a:pt x="213604" y="159240"/>
                  </a:lnTo>
                  <a:lnTo>
                    <a:pt x="192366" y="166433"/>
                  </a:lnTo>
                  <a:lnTo>
                    <a:pt x="181124" y="164248"/>
                  </a:lnTo>
                  <a:lnTo>
                    <a:pt x="173132" y="158154"/>
                  </a:lnTo>
                  <a:lnTo>
                    <a:pt x="168360" y="148843"/>
                  </a:lnTo>
                  <a:lnTo>
                    <a:pt x="166776" y="137007"/>
                  </a:lnTo>
                  <a:lnTo>
                    <a:pt x="171046" y="111333"/>
                  </a:lnTo>
                  <a:lnTo>
                    <a:pt x="180441" y="83789"/>
                  </a:lnTo>
                  <a:lnTo>
                    <a:pt x="189836" y="56838"/>
                  </a:lnTo>
                  <a:lnTo>
                    <a:pt x="194106" y="32943"/>
                  </a:lnTo>
                  <a:lnTo>
                    <a:pt x="193231" y="25804"/>
                  </a:lnTo>
                  <a:lnTo>
                    <a:pt x="190253" y="20016"/>
                  </a:lnTo>
                  <a:lnTo>
                    <a:pt x="184650" y="16136"/>
                  </a:lnTo>
                  <a:lnTo>
                    <a:pt x="175894" y="14719"/>
                  </a:lnTo>
                  <a:lnTo>
                    <a:pt x="159718" y="22334"/>
                  </a:lnTo>
                  <a:lnTo>
                    <a:pt x="128546" y="65420"/>
                  </a:lnTo>
                  <a:lnTo>
                    <a:pt x="114011" y="100933"/>
                  </a:lnTo>
                  <a:lnTo>
                    <a:pt x="97732" y="148719"/>
                  </a:lnTo>
                  <a:lnTo>
                    <a:pt x="93205" y="162229"/>
                  </a:lnTo>
                  <a:lnTo>
                    <a:pt x="90398" y="163982"/>
                  </a:lnTo>
                  <a:lnTo>
                    <a:pt x="87248" y="163982"/>
                  </a:lnTo>
                  <a:lnTo>
                    <a:pt x="81991" y="163982"/>
                  </a:lnTo>
                  <a:lnTo>
                    <a:pt x="78485" y="158724"/>
                  </a:lnTo>
                  <a:lnTo>
                    <a:pt x="80238" y="154165"/>
                  </a:lnTo>
                  <a:lnTo>
                    <a:pt x="84061" y="142820"/>
                  </a:lnTo>
                  <a:lnTo>
                    <a:pt x="92151" y="118825"/>
                  </a:lnTo>
                  <a:lnTo>
                    <a:pt x="100241" y="94895"/>
                  </a:lnTo>
                  <a:lnTo>
                    <a:pt x="104063" y="83743"/>
                  </a:lnTo>
                  <a:lnTo>
                    <a:pt x="109141" y="68732"/>
                  </a:lnTo>
                  <a:lnTo>
                    <a:pt x="113131" y="55627"/>
                  </a:lnTo>
                  <a:lnTo>
                    <a:pt x="115740" y="44229"/>
                  </a:lnTo>
                  <a:lnTo>
                    <a:pt x="116674" y="34340"/>
                  </a:lnTo>
                  <a:lnTo>
                    <a:pt x="115711" y="25804"/>
                  </a:lnTo>
                  <a:lnTo>
                    <a:pt x="112647" y="19667"/>
                  </a:lnTo>
                  <a:lnTo>
                    <a:pt x="107218" y="15961"/>
                  </a:lnTo>
                  <a:lnTo>
                    <a:pt x="99161" y="14719"/>
                  </a:lnTo>
                  <a:lnTo>
                    <a:pt x="91686" y="16695"/>
                  </a:lnTo>
                  <a:lnTo>
                    <a:pt x="61715" y="51875"/>
                  </a:lnTo>
                  <a:lnTo>
                    <a:pt x="39242" y="93903"/>
                  </a:lnTo>
                  <a:lnTo>
                    <a:pt x="15417" y="161531"/>
                  </a:lnTo>
                  <a:lnTo>
                    <a:pt x="14020" y="165735"/>
                  </a:lnTo>
                  <a:lnTo>
                    <a:pt x="9817" y="167487"/>
                  </a:lnTo>
                  <a:lnTo>
                    <a:pt x="5956" y="166433"/>
                  </a:lnTo>
                  <a:lnTo>
                    <a:pt x="2108" y="165036"/>
                  </a:lnTo>
                  <a:lnTo>
                    <a:pt x="0" y="160820"/>
                  </a:lnTo>
                  <a:lnTo>
                    <a:pt x="1396" y="156972"/>
                  </a:lnTo>
                  <a:lnTo>
                    <a:pt x="14854" y="119131"/>
                  </a:lnTo>
                  <a:lnTo>
                    <a:pt x="28378" y="81292"/>
                  </a:lnTo>
                  <a:lnTo>
                    <a:pt x="41902" y="43454"/>
                  </a:lnTo>
                  <a:lnTo>
                    <a:pt x="55359" y="5613"/>
                  </a:lnTo>
                  <a:lnTo>
                    <a:pt x="56413" y="2451"/>
                  </a:lnTo>
                  <a:lnTo>
                    <a:pt x="59220" y="698"/>
                  </a:lnTo>
                  <a:lnTo>
                    <a:pt x="62369" y="698"/>
                  </a:lnTo>
                  <a:lnTo>
                    <a:pt x="67627" y="698"/>
                  </a:lnTo>
                  <a:lnTo>
                    <a:pt x="71132" y="5956"/>
                  </a:lnTo>
                  <a:lnTo>
                    <a:pt x="69380" y="10515"/>
                  </a:lnTo>
                  <a:lnTo>
                    <a:pt x="67970" y="13665"/>
                  </a:lnTo>
                  <a:lnTo>
                    <a:pt x="66928" y="16471"/>
                  </a:lnTo>
                  <a:lnTo>
                    <a:pt x="65874" y="19977"/>
                  </a:lnTo>
                  <a:lnTo>
                    <a:pt x="73686" y="11830"/>
                  </a:lnTo>
                  <a:lnTo>
                    <a:pt x="81861" y="5521"/>
                  </a:lnTo>
                  <a:lnTo>
                    <a:pt x="90363" y="1446"/>
                  </a:lnTo>
                  <a:lnTo>
                    <a:pt x="99161" y="0"/>
                  </a:lnTo>
                  <a:lnTo>
                    <a:pt x="113065" y="2425"/>
                  </a:lnTo>
                  <a:lnTo>
                    <a:pt x="123159" y="9153"/>
                  </a:lnTo>
                  <a:lnTo>
                    <a:pt x="129313" y="19363"/>
                  </a:lnTo>
                  <a:lnTo>
                    <a:pt x="131394" y="32232"/>
                  </a:lnTo>
                  <a:lnTo>
                    <a:pt x="140317" y="20397"/>
                  </a:lnTo>
                  <a:lnTo>
                    <a:pt x="151277" y="10072"/>
                  </a:lnTo>
                  <a:lnTo>
                    <a:pt x="163421" y="2769"/>
                  </a:lnTo>
                  <a:lnTo>
                    <a:pt x="175894" y="0"/>
                  </a:lnTo>
                  <a:lnTo>
                    <a:pt x="191681" y="2534"/>
                  </a:lnTo>
                  <a:lnTo>
                    <a:pt x="201818" y="9504"/>
                  </a:lnTo>
                  <a:lnTo>
                    <a:pt x="207227" y="19957"/>
                  </a:lnTo>
                  <a:lnTo>
                    <a:pt x="208826" y="32943"/>
                  </a:lnTo>
                  <a:lnTo>
                    <a:pt x="204611" y="59153"/>
                  </a:lnTo>
                  <a:lnTo>
                    <a:pt x="195338" y="86285"/>
                  </a:lnTo>
                  <a:lnTo>
                    <a:pt x="186066" y="112762"/>
                  </a:lnTo>
                  <a:lnTo>
                    <a:pt x="181851" y="137007"/>
                  </a:lnTo>
                  <a:lnTo>
                    <a:pt x="181851" y="147154"/>
                  </a:lnTo>
                  <a:lnTo>
                    <a:pt x="185000" y="151714"/>
                  </a:lnTo>
                  <a:lnTo>
                    <a:pt x="192366" y="151714"/>
                  </a:lnTo>
                  <a:lnTo>
                    <a:pt x="204772" y="147795"/>
                  </a:lnTo>
                  <a:lnTo>
                    <a:pt x="216755" y="135863"/>
                  </a:lnTo>
                  <a:lnTo>
                    <a:pt x="229069" y="115650"/>
                  </a:lnTo>
                  <a:lnTo>
                    <a:pt x="242468" y="86893"/>
                  </a:lnTo>
                  <a:lnTo>
                    <a:pt x="243509" y="84086"/>
                  </a:lnTo>
                  <a:lnTo>
                    <a:pt x="246672" y="82346"/>
                  </a:lnTo>
                  <a:lnTo>
                    <a:pt x="249478" y="82346"/>
                  </a:lnTo>
                  <a:lnTo>
                    <a:pt x="252971" y="82346"/>
                  </a:lnTo>
                  <a:lnTo>
                    <a:pt x="256832" y="85852"/>
                  </a:lnTo>
                  <a:lnTo>
                    <a:pt x="256832" y="89700"/>
                  </a:lnTo>
                  <a:lnTo>
                    <a:pt x="256832" y="90754"/>
                  </a:lnTo>
                  <a:lnTo>
                    <a:pt x="256476" y="91452"/>
                  </a:lnTo>
                  <a:lnTo>
                    <a:pt x="255777" y="93903"/>
                  </a:lnTo>
                  <a:close/>
                </a:path>
              </a:pathLst>
            </a:custGeom>
            <a:ln w="11188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19457" y="753188"/>
              <a:ext cx="120865" cy="17692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611718" y="593128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08610"/>
                  </a:moveTo>
                  <a:lnTo>
                    <a:pt x="29730" y="308610"/>
                  </a:lnTo>
                  <a:lnTo>
                    <a:pt x="29730" y="179070"/>
                  </a:lnTo>
                  <a:lnTo>
                    <a:pt x="101574" y="179070"/>
                  </a:lnTo>
                  <a:lnTo>
                    <a:pt x="101574" y="152400"/>
                  </a:lnTo>
                  <a:lnTo>
                    <a:pt x="29730" y="152400"/>
                  </a:lnTo>
                  <a:lnTo>
                    <a:pt x="29730" y="26670"/>
                  </a:lnTo>
                  <a:lnTo>
                    <a:pt x="108635" y="26670"/>
                  </a:lnTo>
                  <a:lnTo>
                    <a:pt x="10863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2400"/>
                  </a:lnTo>
                  <a:lnTo>
                    <a:pt x="0" y="17907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9918" y="335280"/>
                  </a:lnTo>
                  <a:lnTo>
                    <a:pt x="109918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11723" y="593720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108635" y="0"/>
                  </a:lnTo>
                  <a:lnTo>
                    <a:pt x="108635" y="26314"/>
                  </a:lnTo>
                  <a:lnTo>
                    <a:pt x="29730" y="26314"/>
                  </a:lnTo>
                  <a:lnTo>
                    <a:pt x="29730" y="151193"/>
                  </a:lnTo>
                  <a:lnTo>
                    <a:pt x="101574" y="151193"/>
                  </a:lnTo>
                  <a:lnTo>
                    <a:pt x="101574" y="177927"/>
                  </a:lnTo>
                  <a:lnTo>
                    <a:pt x="29730" y="177927"/>
                  </a:lnTo>
                  <a:lnTo>
                    <a:pt x="29730" y="308381"/>
                  </a:lnTo>
                  <a:lnTo>
                    <a:pt x="109918" y="308381"/>
                  </a:lnTo>
                  <a:lnTo>
                    <a:pt x="10991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68049" y="5937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0"/>
                  </a:moveTo>
                  <a:lnTo>
                    <a:pt x="109918" y="0"/>
                  </a:lnTo>
                  <a:lnTo>
                    <a:pt x="109918" y="241871"/>
                  </a:lnTo>
                  <a:lnTo>
                    <a:pt x="22237" y="0"/>
                  </a:lnTo>
                  <a:lnTo>
                    <a:pt x="0" y="0"/>
                  </a:lnTo>
                  <a:lnTo>
                    <a:pt x="0" y="334683"/>
                  </a:lnTo>
                  <a:lnTo>
                    <a:pt x="28016" y="334683"/>
                  </a:lnTo>
                  <a:lnTo>
                    <a:pt x="28016" y="88544"/>
                  </a:lnTo>
                  <a:lnTo>
                    <a:pt x="117411" y="334683"/>
                  </a:lnTo>
                  <a:lnTo>
                    <a:pt x="137934" y="334683"/>
                  </a:lnTo>
                  <a:lnTo>
                    <a:pt x="13793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68049" y="5937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334683"/>
                  </a:moveTo>
                  <a:lnTo>
                    <a:pt x="117411" y="334683"/>
                  </a:lnTo>
                  <a:lnTo>
                    <a:pt x="28016" y="88544"/>
                  </a:lnTo>
                  <a:lnTo>
                    <a:pt x="28016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2237" y="0"/>
                  </a:lnTo>
                  <a:lnTo>
                    <a:pt x="109918" y="241871"/>
                  </a:lnTo>
                  <a:lnTo>
                    <a:pt x="109918" y="0"/>
                  </a:lnTo>
                  <a:lnTo>
                    <a:pt x="137934" y="0"/>
                  </a:lnTo>
                  <a:lnTo>
                    <a:pt x="137934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59445" y="593128"/>
              <a:ext cx="107314" cy="335280"/>
            </a:xfrm>
            <a:custGeom>
              <a:avLst/>
              <a:gdLst/>
              <a:ahLst/>
              <a:cxnLst/>
              <a:rect l="l" t="t" r="r" b="b"/>
              <a:pathLst>
                <a:path w="107314" h="335280">
                  <a:moveTo>
                    <a:pt x="106921" y="308610"/>
                  </a:moveTo>
                  <a:lnTo>
                    <a:pt x="29718" y="308610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6921" y="335280"/>
                  </a:lnTo>
                  <a:lnTo>
                    <a:pt x="106921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59453" y="593720"/>
              <a:ext cx="107314" cy="335280"/>
            </a:xfrm>
            <a:custGeom>
              <a:avLst/>
              <a:gdLst/>
              <a:ahLst/>
              <a:cxnLst/>
              <a:rect l="l" t="t" r="r" b="b"/>
              <a:pathLst>
                <a:path w="107314" h="335280">
                  <a:moveTo>
                    <a:pt x="106921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29718" y="0"/>
                  </a:lnTo>
                  <a:lnTo>
                    <a:pt x="29718" y="308381"/>
                  </a:lnTo>
                  <a:lnTo>
                    <a:pt x="106921" y="308381"/>
                  </a:lnTo>
                  <a:lnTo>
                    <a:pt x="106921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08708" y="593724"/>
              <a:ext cx="220979" cy="335280"/>
            </a:xfrm>
            <a:custGeom>
              <a:avLst/>
              <a:gdLst/>
              <a:ahLst/>
              <a:cxnLst/>
              <a:rect l="l" t="t" r="r" b="b"/>
              <a:pathLst>
                <a:path w="220980" h="335280">
                  <a:moveTo>
                    <a:pt x="29730" y="0"/>
                  </a:moveTo>
                  <a:lnTo>
                    <a:pt x="0" y="0"/>
                  </a:lnTo>
                  <a:lnTo>
                    <a:pt x="0" y="334683"/>
                  </a:lnTo>
                  <a:lnTo>
                    <a:pt x="29730" y="334683"/>
                  </a:lnTo>
                  <a:lnTo>
                    <a:pt x="29730" y="0"/>
                  </a:lnTo>
                  <a:close/>
                </a:path>
                <a:path w="220980" h="335280">
                  <a:moveTo>
                    <a:pt x="220916" y="16764"/>
                  </a:moveTo>
                  <a:lnTo>
                    <a:pt x="218706" y="11061"/>
                  </a:lnTo>
                  <a:lnTo>
                    <a:pt x="209867" y="2222"/>
                  </a:lnTo>
                  <a:lnTo>
                    <a:pt x="204165" y="12"/>
                  </a:lnTo>
                  <a:lnTo>
                    <a:pt x="102298" y="12"/>
                  </a:lnTo>
                  <a:lnTo>
                    <a:pt x="96596" y="2222"/>
                  </a:lnTo>
                  <a:lnTo>
                    <a:pt x="87757" y="11061"/>
                  </a:lnTo>
                  <a:lnTo>
                    <a:pt x="85547" y="16764"/>
                  </a:lnTo>
                  <a:lnTo>
                    <a:pt x="85547" y="317931"/>
                  </a:lnTo>
                  <a:lnTo>
                    <a:pt x="87757" y="323634"/>
                  </a:lnTo>
                  <a:lnTo>
                    <a:pt x="96596" y="332473"/>
                  </a:lnTo>
                  <a:lnTo>
                    <a:pt x="102298" y="334683"/>
                  </a:lnTo>
                  <a:lnTo>
                    <a:pt x="204165" y="334683"/>
                  </a:lnTo>
                  <a:lnTo>
                    <a:pt x="209867" y="332473"/>
                  </a:lnTo>
                  <a:lnTo>
                    <a:pt x="218706" y="323634"/>
                  </a:lnTo>
                  <a:lnTo>
                    <a:pt x="220916" y="317931"/>
                  </a:lnTo>
                  <a:lnTo>
                    <a:pt x="220916" y="310946"/>
                  </a:lnTo>
                  <a:lnTo>
                    <a:pt x="220916" y="167017"/>
                  </a:lnTo>
                  <a:lnTo>
                    <a:pt x="155270" y="167017"/>
                  </a:lnTo>
                  <a:lnTo>
                    <a:pt x="155270" y="192684"/>
                  </a:lnTo>
                  <a:lnTo>
                    <a:pt x="190982" y="192684"/>
                  </a:lnTo>
                  <a:lnTo>
                    <a:pt x="190982" y="308381"/>
                  </a:lnTo>
                  <a:lnTo>
                    <a:pt x="115277" y="308381"/>
                  </a:lnTo>
                  <a:lnTo>
                    <a:pt x="115277" y="26314"/>
                  </a:lnTo>
                  <a:lnTo>
                    <a:pt x="190982" y="26314"/>
                  </a:lnTo>
                  <a:lnTo>
                    <a:pt x="190982" y="101587"/>
                  </a:lnTo>
                  <a:lnTo>
                    <a:pt x="220916" y="101587"/>
                  </a:lnTo>
                  <a:lnTo>
                    <a:pt x="220916" y="1676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94255" y="593731"/>
              <a:ext cx="135890" cy="335280"/>
            </a:xfrm>
            <a:custGeom>
              <a:avLst/>
              <a:gdLst/>
              <a:ahLst/>
              <a:cxnLst/>
              <a:rect l="l" t="t" r="r" b="b"/>
              <a:pathLst>
                <a:path w="135889" h="335280">
                  <a:moveTo>
                    <a:pt x="135369" y="310934"/>
                  </a:moveTo>
                  <a:lnTo>
                    <a:pt x="135369" y="317919"/>
                  </a:lnTo>
                  <a:lnTo>
                    <a:pt x="133159" y="323621"/>
                  </a:lnTo>
                  <a:lnTo>
                    <a:pt x="128739" y="328041"/>
                  </a:lnTo>
                  <a:lnTo>
                    <a:pt x="124320" y="332460"/>
                  </a:lnTo>
                  <a:lnTo>
                    <a:pt x="118617" y="334670"/>
                  </a:lnTo>
                  <a:lnTo>
                    <a:pt x="111632" y="334670"/>
                  </a:lnTo>
                  <a:lnTo>
                    <a:pt x="23736" y="334670"/>
                  </a:lnTo>
                  <a:lnTo>
                    <a:pt x="16751" y="334670"/>
                  </a:lnTo>
                  <a:lnTo>
                    <a:pt x="11048" y="332460"/>
                  </a:lnTo>
                  <a:lnTo>
                    <a:pt x="6629" y="328041"/>
                  </a:lnTo>
                  <a:lnTo>
                    <a:pt x="2209" y="323621"/>
                  </a:lnTo>
                  <a:lnTo>
                    <a:pt x="0" y="317919"/>
                  </a:lnTo>
                  <a:lnTo>
                    <a:pt x="0" y="310934"/>
                  </a:lnTo>
                  <a:lnTo>
                    <a:pt x="0" y="23736"/>
                  </a:lnTo>
                  <a:lnTo>
                    <a:pt x="0" y="16751"/>
                  </a:lnTo>
                  <a:lnTo>
                    <a:pt x="2209" y="11049"/>
                  </a:lnTo>
                  <a:lnTo>
                    <a:pt x="6629" y="6629"/>
                  </a:lnTo>
                  <a:lnTo>
                    <a:pt x="11048" y="2209"/>
                  </a:lnTo>
                  <a:lnTo>
                    <a:pt x="16751" y="0"/>
                  </a:lnTo>
                  <a:lnTo>
                    <a:pt x="23736" y="0"/>
                  </a:lnTo>
                  <a:lnTo>
                    <a:pt x="111632" y="0"/>
                  </a:lnTo>
                  <a:lnTo>
                    <a:pt x="118617" y="0"/>
                  </a:lnTo>
                  <a:lnTo>
                    <a:pt x="124320" y="2209"/>
                  </a:lnTo>
                  <a:lnTo>
                    <a:pt x="128739" y="6629"/>
                  </a:lnTo>
                  <a:lnTo>
                    <a:pt x="133159" y="11049"/>
                  </a:lnTo>
                  <a:lnTo>
                    <a:pt x="135369" y="16751"/>
                  </a:lnTo>
                  <a:lnTo>
                    <a:pt x="135369" y="23736"/>
                  </a:lnTo>
                  <a:lnTo>
                    <a:pt x="135369" y="101574"/>
                  </a:lnTo>
                  <a:lnTo>
                    <a:pt x="105435" y="101574"/>
                  </a:lnTo>
                  <a:lnTo>
                    <a:pt x="105435" y="26301"/>
                  </a:lnTo>
                  <a:lnTo>
                    <a:pt x="29730" y="26301"/>
                  </a:lnTo>
                  <a:lnTo>
                    <a:pt x="29730" y="308368"/>
                  </a:lnTo>
                  <a:lnTo>
                    <a:pt x="105435" y="308368"/>
                  </a:lnTo>
                  <a:lnTo>
                    <a:pt x="105435" y="192671"/>
                  </a:lnTo>
                  <a:lnTo>
                    <a:pt x="69722" y="192671"/>
                  </a:lnTo>
                  <a:lnTo>
                    <a:pt x="69722" y="167005"/>
                  </a:lnTo>
                  <a:lnTo>
                    <a:pt x="135369" y="167005"/>
                  </a:lnTo>
                  <a:lnTo>
                    <a:pt x="135369" y="310934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82659" y="593128"/>
              <a:ext cx="140335" cy="335280"/>
            </a:xfrm>
            <a:custGeom>
              <a:avLst/>
              <a:gdLst/>
              <a:ahLst/>
              <a:cxnLst/>
              <a:rect l="l" t="t" r="r" b="b"/>
              <a:pathLst>
                <a:path w="140335" h="335280">
                  <a:moveTo>
                    <a:pt x="140068" y="0"/>
                  </a:moveTo>
                  <a:lnTo>
                    <a:pt x="110350" y="0"/>
                  </a:lnTo>
                  <a:lnTo>
                    <a:pt x="110350" y="147320"/>
                  </a:lnTo>
                  <a:lnTo>
                    <a:pt x="29718" y="147320"/>
                  </a:lnTo>
                  <a:lnTo>
                    <a:pt x="29718" y="0"/>
                  </a:lnTo>
                  <a:lnTo>
                    <a:pt x="0" y="0"/>
                  </a:lnTo>
                  <a:lnTo>
                    <a:pt x="0" y="147320"/>
                  </a:lnTo>
                  <a:lnTo>
                    <a:pt x="0" y="173990"/>
                  </a:lnTo>
                  <a:lnTo>
                    <a:pt x="0" y="335280"/>
                  </a:lnTo>
                  <a:lnTo>
                    <a:pt x="29718" y="335280"/>
                  </a:lnTo>
                  <a:lnTo>
                    <a:pt x="29718" y="173990"/>
                  </a:lnTo>
                  <a:lnTo>
                    <a:pt x="110350" y="173990"/>
                  </a:lnTo>
                  <a:lnTo>
                    <a:pt x="110350" y="335280"/>
                  </a:lnTo>
                  <a:lnTo>
                    <a:pt x="140068" y="335280"/>
                  </a:lnTo>
                  <a:lnTo>
                    <a:pt x="140068" y="173990"/>
                  </a:lnTo>
                  <a:lnTo>
                    <a:pt x="140068" y="147320"/>
                  </a:lnTo>
                  <a:lnTo>
                    <a:pt x="140068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82663" y="593720"/>
              <a:ext cx="140335" cy="335280"/>
            </a:xfrm>
            <a:custGeom>
              <a:avLst/>
              <a:gdLst/>
              <a:ahLst/>
              <a:cxnLst/>
              <a:rect l="l" t="t" r="r" b="b"/>
              <a:pathLst>
                <a:path w="140335" h="335280">
                  <a:moveTo>
                    <a:pt x="140068" y="334683"/>
                  </a:moveTo>
                  <a:lnTo>
                    <a:pt x="110350" y="334683"/>
                  </a:lnTo>
                  <a:lnTo>
                    <a:pt x="110350" y="173863"/>
                  </a:lnTo>
                  <a:lnTo>
                    <a:pt x="29717" y="173863"/>
                  </a:lnTo>
                  <a:lnTo>
                    <a:pt x="29717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9717" y="0"/>
                  </a:lnTo>
                  <a:lnTo>
                    <a:pt x="29717" y="147129"/>
                  </a:lnTo>
                  <a:lnTo>
                    <a:pt x="110350" y="147129"/>
                  </a:lnTo>
                  <a:lnTo>
                    <a:pt x="110350" y="0"/>
                  </a:lnTo>
                  <a:lnTo>
                    <a:pt x="140068" y="0"/>
                  </a:lnTo>
                  <a:lnTo>
                    <a:pt x="14006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57805" y="593369"/>
              <a:ext cx="133985" cy="335280"/>
            </a:xfrm>
            <a:custGeom>
              <a:avLst/>
              <a:gdLst/>
              <a:ahLst/>
              <a:cxnLst/>
              <a:rect l="l" t="t" r="r" b="b"/>
              <a:pathLst>
                <a:path w="133985" h="335280">
                  <a:moveTo>
                    <a:pt x="133654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52184" y="26670"/>
                  </a:lnTo>
                  <a:lnTo>
                    <a:pt x="52184" y="335280"/>
                  </a:lnTo>
                  <a:lnTo>
                    <a:pt x="81902" y="335280"/>
                  </a:lnTo>
                  <a:lnTo>
                    <a:pt x="81902" y="26670"/>
                  </a:lnTo>
                  <a:lnTo>
                    <a:pt x="133654" y="26670"/>
                  </a:lnTo>
                  <a:lnTo>
                    <a:pt x="13365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57805" y="593727"/>
              <a:ext cx="133985" cy="335280"/>
            </a:xfrm>
            <a:custGeom>
              <a:avLst/>
              <a:gdLst/>
              <a:ahLst/>
              <a:cxnLst/>
              <a:rect l="l" t="t" r="r" b="b"/>
              <a:pathLst>
                <a:path w="133985" h="335280">
                  <a:moveTo>
                    <a:pt x="133654" y="26301"/>
                  </a:moveTo>
                  <a:lnTo>
                    <a:pt x="81902" y="26301"/>
                  </a:lnTo>
                  <a:lnTo>
                    <a:pt x="81902" y="334670"/>
                  </a:lnTo>
                  <a:lnTo>
                    <a:pt x="52184" y="334670"/>
                  </a:lnTo>
                  <a:lnTo>
                    <a:pt x="52184" y="26301"/>
                  </a:lnTo>
                  <a:lnTo>
                    <a:pt x="0" y="26301"/>
                  </a:lnTo>
                  <a:lnTo>
                    <a:pt x="0" y="0"/>
                  </a:lnTo>
                  <a:lnTo>
                    <a:pt x="133654" y="0"/>
                  </a:lnTo>
                  <a:lnTo>
                    <a:pt x="133654" y="26301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26309" y="593128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08610"/>
                  </a:moveTo>
                  <a:lnTo>
                    <a:pt x="29730" y="308610"/>
                  </a:lnTo>
                  <a:lnTo>
                    <a:pt x="29730" y="179070"/>
                  </a:lnTo>
                  <a:lnTo>
                    <a:pt x="101574" y="179070"/>
                  </a:lnTo>
                  <a:lnTo>
                    <a:pt x="101574" y="152400"/>
                  </a:lnTo>
                  <a:lnTo>
                    <a:pt x="29730" y="152400"/>
                  </a:lnTo>
                  <a:lnTo>
                    <a:pt x="29730" y="26670"/>
                  </a:lnTo>
                  <a:lnTo>
                    <a:pt x="108635" y="26670"/>
                  </a:lnTo>
                  <a:lnTo>
                    <a:pt x="10863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52400"/>
                  </a:lnTo>
                  <a:lnTo>
                    <a:pt x="0" y="179070"/>
                  </a:lnTo>
                  <a:lnTo>
                    <a:pt x="0" y="308610"/>
                  </a:lnTo>
                  <a:lnTo>
                    <a:pt x="0" y="335280"/>
                  </a:lnTo>
                  <a:lnTo>
                    <a:pt x="109918" y="335280"/>
                  </a:lnTo>
                  <a:lnTo>
                    <a:pt x="109918" y="30861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26319" y="593720"/>
              <a:ext cx="110489" cy="335280"/>
            </a:xfrm>
            <a:custGeom>
              <a:avLst/>
              <a:gdLst/>
              <a:ahLst/>
              <a:cxnLst/>
              <a:rect l="l" t="t" r="r" b="b"/>
              <a:pathLst>
                <a:path w="110489" h="335280">
                  <a:moveTo>
                    <a:pt x="109918" y="334683"/>
                  </a:moveTo>
                  <a:lnTo>
                    <a:pt x="0" y="334683"/>
                  </a:lnTo>
                  <a:lnTo>
                    <a:pt x="0" y="0"/>
                  </a:lnTo>
                  <a:lnTo>
                    <a:pt x="108635" y="0"/>
                  </a:lnTo>
                  <a:lnTo>
                    <a:pt x="108635" y="26314"/>
                  </a:lnTo>
                  <a:lnTo>
                    <a:pt x="29730" y="26314"/>
                  </a:lnTo>
                  <a:lnTo>
                    <a:pt x="29730" y="151193"/>
                  </a:lnTo>
                  <a:lnTo>
                    <a:pt x="101574" y="151193"/>
                  </a:lnTo>
                  <a:lnTo>
                    <a:pt x="101574" y="177927"/>
                  </a:lnTo>
                  <a:lnTo>
                    <a:pt x="29730" y="177927"/>
                  </a:lnTo>
                  <a:lnTo>
                    <a:pt x="29730" y="308381"/>
                  </a:lnTo>
                  <a:lnTo>
                    <a:pt x="109918" y="308381"/>
                  </a:lnTo>
                  <a:lnTo>
                    <a:pt x="109918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82643" y="5937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0"/>
                  </a:moveTo>
                  <a:lnTo>
                    <a:pt x="109918" y="0"/>
                  </a:lnTo>
                  <a:lnTo>
                    <a:pt x="109918" y="241871"/>
                  </a:lnTo>
                  <a:lnTo>
                    <a:pt x="22237" y="0"/>
                  </a:lnTo>
                  <a:lnTo>
                    <a:pt x="0" y="0"/>
                  </a:lnTo>
                  <a:lnTo>
                    <a:pt x="0" y="334683"/>
                  </a:lnTo>
                  <a:lnTo>
                    <a:pt x="28016" y="334683"/>
                  </a:lnTo>
                  <a:lnTo>
                    <a:pt x="28016" y="88544"/>
                  </a:lnTo>
                  <a:lnTo>
                    <a:pt x="117411" y="334683"/>
                  </a:lnTo>
                  <a:lnTo>
                    <a:pt x="137934" y="334683"/>
                  </a:lnTo>
                  <a:lnTo>
                    <a:pt x="13793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82643" y="593720"/>
              <a:ext cx="138430" cy="335280"/>
            </a:xfrm>
            <a:custGeom>
              <a:avLst/>
              <a:gdLst/>
              <a:ahLst/>
              <a:cxnLst/>
              <a:rect l="l" t="t" r="r" b="b"/>
              <a:pathLst>
                <a:path w="138430" h="335280">
                  <a:moveTo>
                    <a:pt x="137934" y="334683"/>
                  </a:moveTo>
                  <a:lnTo>
                    <a:pt x="117411" y="334683"/>
                  </a:lnTo>
                  <a:lnTo>
                    <a:pt x="28016" y="88544"/>
                  </a:lnTo>
                  <a:lnTo>
                    <a:pt x="28016" y="334683"/>
                  </a:lnTo>
                  <a:lnTo>
                    <a:pt x="0" y="334683"/>
                  </a:lnTo>
                  <a:lnTo>
                    <a:pt x="0" y="0"/>
                  </a:lnTo>
                  <a:lnTo>
                    <a:pt x="22237" y="0"/>
                  </a:lnTo>
                  <a:lnTo>
                    <a:pt x="109918" y="241871"/>
                  </a:lnTo>
                  <a:lnTo>
                    <a:pt x="109918" y="0"/>
                  </a:lnTo>
                  <a:lnTo>
                    <a:pt x="137934" y="0"/>
                  </a:lnTo>
                  <a:lnTo>
                    <a:pt x="137934" y="334683"/>
                  </a:lnTo>
                  <a:close/>
                </a:path>
              </a:pathLst>
            </a:custGeom>
            <a:ln w="4381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541972" y="682523"/>
              <a:ext cx="46990" cy="55244"/>
            </a:xfrm>
            <a:custGeom>
              <a:avLst/>
              <a:gdLst/>
              <a:ahLst/>
              <a:cxnLst/>
              <a:rect l="l" t="t" r="r" b="b"/>
              <a:pathLst>
                <a:path w="46989" h="55245">
                  <a:moveTo>
                    <a:pt x="0" y="54889"/>
                  </a:moveTo>
                  <a:lnTo>
                    <a:pt x="46596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06451" y="654184"/>
              <a:ext cx="0" cy="72390"/>
            </a:xfrm>
            <a:custGeom>
              <a:avLst/>
              <a:gdLst/>
              <a:ahLst/>
              <a:cxnLst/>
              <a:rect l="l" t="t" r="r" b="b"/>
              <a:pathLst>
                <a:path h="72390">
                  <a:moveTo>
                    <a:pt x="0" y="71996"/>
                  </a:moveTo>
                  <a:lnTo>
                    <a:pt x="0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566679" y="749566"/>
              <a:ext cx="69215" cy="20320"/>
            </a:xfrm>
            <a:custGeom>
              <a:avLst/>
              <a:gdLst/>
              <a:ahLst/>
              <a:cxnLst/>
              <a:rect l="l" t="t" r="r" b="b"/>
              <a:pathLst>
                <a:path w="69214" h="20320">
                  <a:moveTo>
                    <a:pt x="0" y="20269"/>
                  </a:moveTo>
                  <a:lnTo>
                    <a:pt x="69088" y="0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57845" y="305993"/>
              <a:ext cx="1524635" cy="263525"/>
            </a:xfrm>
            <a:custGeom>
              <a:avLst/>
              <a:gdLst/>
              <a:ahLst/>
              <a:cxnLst/>
              <a:rect l="l" t="t" r="r" b="b"/>
              <a:pathLst>
                <a:path w="1524635" h="263525">
                  <a:moveTo>
                    <a:pt x="18567" y="176695"/>
                  </a:moveTo>
                  <a:lnTo>
                    <a:pt x="14414" y="172542"/>
                  </a:lnTo>
                  <a:lnTo>
                    <a:pt x="4152" y="172542"/>
                  </a:lnTo>
                  <a:lnTo>
                    <a:pt x="0" y="176695"/>
                  </a:lnTo>
                  <a:lnTo>
                    <a:pt x="0" y="199339"/>
                  </a:lnTo>
                  <a:lnTo>
                    <a:pt x="4152" y="203492"/>
                  </a:lnTo>
                  <a:lnTo>
                    <a:pt x="14414" y="203492"/>
                  </a:lnTo>
                  <a:lnTo>
                    <a:pt x="18567" y="199339"/>
                  </a:lnTo>
                  <a:lnTo>
                    <a:pt x="18567" y="194208"/>
                  </a:lnTo>
                  <a:lnTo>
                    <a:pt x="18567" y="176695"/>
                  </a:lnTo>
                  <a:close/>
                </a:path>
                <a:path w="1524635" h="263525">
                  <a:moveTo>
                    <a:pt x="18567" y="119189"/>
                  </a:moveTo>
                  <a:lnTo>
                    <a:pt x="14414" y="115036"/>
                  </a:lnTo>
                  <a:lnTo>
                    <a:pt x="4152" y="115036"/>
                  </a:lnTo>
                  <a:lnTo>
                    <a:pt x="0" y="119189"/>
                  </a:lnTo>
                  <a:lnTo>
                    <a:pt x="0" y="141833"/>
                  </a:lnTo>
                  <a:lnTo>
                    <a:pt x="4152" y="145986"/>
                  </a:lnTo>
                  <a:lnTo>
                    <a:pt x="9283" y="145986"/>
                  </a:lnTo>
                  <a:lnTo>
                    <a:pt x="14414" y="145986"/>
                  </a:lnTo>
                  <a:lnTo>
                    <a:pt x="18567" y="141833"/>
                  </a:lnTo>
                  <a:lnTo>
                    <a:pt x="18567" y="119189"/>
                  </a:lnTo>
                  <a:close/>
                </a:path>
                <a:path w="1524635" h="263525">
                  <a:moveTo>
                    <a:pt x="18567" y="4152"/>
                  </a:moveTo>
                  <a:lnTo>
                    <a:pt x="14414" y="0"/>
                  </a:lnTo>
                  <a:lnTo>
                    <a:pt x="4152" y="0"/>
                  </a:lnTo>
                  <a:lnTo>
                    <a:pt x="0" y="4152"/>
                  </a:lnTo>
                  <a:lnTo>
                    <a:pt x="0" y="26797"/>
                  </a:lnTo>
                  <a:lnTo>
                    <a:pt x="4152" y="30949"/>
                  </a:lnTo>
                  <a:lnTo>
                    <a:pt x="9283" y="30949"/>
                  </a:lnTo>
                  <a:lnTo>
                    <a:pt x="14414" y="30949"/>
                  </a:lnTo>
                  <a:lnTo>
                    <a:pt x="18567" y="26797"/>
                  </a:lnTo>
                  <a:lnTo>
                    <a:pt x="18567" y="4152"/>
                  </a:lnTo>
                  <a:close/>
                </a:path>
                <a:path w="1524635" h="263525">
                  <a:moveTo>
                    <a:pt x="55702" y="234213"/>
                  </a:moveTo>
                  <a:lnTo>
                    <a:pt x="51549" y="230060"/>
                  </a:lnTo>
                  <a:lnTo>
                    <a:pt x="41287" y="230060"/>
                  </a:lnTo>
                  <a:lnTo>
                    <a:pt x="37134" y="234213"/>
                  </a:lnTo>
                  <a:lnTo>
                    <a:pt x="37134" y="256857"/>
                  </a:lnTo>
                  <a:lnTo>
                    <a:pt x="41287" y="261010"/>
                  </a:lnTo>
                  <a:lnTo>
                    <a:pt x="46418" y="261010"/>
                  </a:lnTo>
                  <a:lnTo>
                    <a:pt x="51549" y="261010"/>
                  </a:lnTo>
                  <a:lnTo>
                    <a:pt x="55702" y="256857"/>
                  </a:lnTo>
                  <a:lnTo>
                    <a:pt x="55702" y="234213"/>
                  </a:lnTo>
                  <a:close/>
                </a:path>
                <a:path w="1524635" h="263525">
                  <a:moveTo>
                    <a:pt x="55702" y="61671"/>
                  </a:moveTo>
                  <a:lnTo>
                    <a:pt x="51549" y="57518"/>
                  </a:lnTo>
                  <a:lnTo>
                    <a:pt x="41287" y="57518"/>
                  </a:lnTo>
                  <a:lnTo>
                    <a:pt x="37134" y="61671"/>
                  </a:lnTo>
                  <a:lnTo>
                    <a:pt x="37134" y="84315"/>
                  </a:lnTo>
                  <a:lnTo>
                    <a:pt x="41287" y="88468"/>
                  </a:lnTo>
                  <a:lnTo>
                    <a:pt x="46418" y="88468"/>
                  </a:lnTo>
                  <a:lnTo>
                    <a:pt x="51549" y="88468"/>
                  </a:lnTo>
                  <a:lnTo>
                    <a:pt x="55702" y="84315"/>
                  </a:lnTo>
                  <a:lnTo>
                    <a:pt x="55702" y="61671"/>
                  </a:lnTo>
                  <a:close/>
                </a:path>
                <a:path w="1524635" h="263525">
                  <a:moveTo>
                    <a:pt x="92837" y="234213"/>
                  </a:moveTo>
                  <a:lnTo>
                    <a:pt x="88684" y="230060"/>
                  </a:lnTo>
                  <a:lnTo>
                    <a:pt x="78422" y="230060"/>
                  </a:lnTo>
                  <a:lnTo>
                    <a:pt x="74269" y="234213"/>
                  </a:lnTo>
                  <a:lnTo>
                    <a:pt x="74269" y="256857"/>
                  </a:lnTo>
                  <a:lnTo>
                    <a:pt x="78422" y="261010"/>
                  </a:lnTo>
                  <a:lnTo>
                    <a:pt x="83553" y="261010"/>
                  </a:lnTo>
                  <a:lnTo>
                    <a:pt x="88684" y="261010"/>
                  </a:lnTo>
                  <a:lnTo>
                    <a:pt x="92837" y="256857"/>
                  </a:lnTo>
                  <a:lnTo>
                    <a:pt x="92837" y="234213"/>
                  </a:lnTo>
                  <a:close/>
                </a:path>
                <a:path w="1524635" h="263525">
                  <a:moveTo>
                    <a:pt x="92837" y="119189"/>
                  </a:moveTo>
                  <a:lnTo>
                    <a:pt x="88684" y="115036"/>
                  </a:lnTo>
                  <a:lnTo>
                    <a:pt x="78422" y="115036"/>
                  </a:lnTo>
                  <a:lnTo>
                    <a:pt x="74269" y="119189"/>
                  </a:lnTo>
                  <a:lnTo>
                    <a:pt x="74269" y="141833"/>
                  </a:lnTo>
                  <a:lnTo>
                    <a:pt x="78422" y="145986"/>
                  </a:lnTo>
                  <a:lnTo>
                    <a:pt x="83553" y="145986"/>
                  </a:lnTo>
                  <a:lnTo>
                    <a:pt x="88684" y="145986"/>
                  </a:lnTo>
                  <a:lnTo>
                    <a:pt x="92837" y="141833"/>
                  </a:lnTo>
                  <a:lnTo>
                    <a:pt x="92837" y="119189"/>
                  </a:lnTo>
                  <a:close/>
                </a:path>
                <a:path w="1524635" h="263525">
                  <a:moveTo>
                    <a:pt x="92837" y="61671"/>
                  </a:moveTo>
                  <a:lnTo>
                    <a:pt x="88684" y="57518"/>
                  </a:lnTo>
                  <a:lnTo>
                    <a:pt x="78422" y="57518"/>
                  </a:lnTo>
                  <a:lnTo>
                    <a:pt x="74269" y="61671"/>
                  </a:lnTo>
                  <a:lnTo>
                    <a:pt x="74269" y="84315"/>
                  </a:lnTo>
                  <a:lnTo>
                    <a:pt x="78422" y="88468"/>
                  </a:lnTo>
                  <a:lnTo>
                    <a:pt x="83553" y="88468"/>
                  </a:lnTo>
                  <a:lnTo>
                    <a:pt x="88684" y="88468"/>
                  </a:lnTo>
                  <a:lnTo>
                    <a:pt x="92837" y="84315"/>
                  </a:lnTo>
                  <a:lnTo>
                    <a:pt x="92837" y="61671"/>
                  </a:lnTo>
                  <a:close/>
                </a:path>
                <a:path w="1524635" h="263525">
                  <a:moveTo>
                    <a:pt x="92837" y="4152"/>
                  </a:moveTo>
                  <a:lnTo>
                    <a:pt x="88684" y="0"/>
                  </a:lnTo>
                  <a:lnTo>
                    <a:pt x="78422" y="0"/>
                  </a:lnTo>
                  <a:lnTo>
                    <a:pt x="74269" y="4152"/>
                  </a:lnTo>
                  <a:lnTo>
                    <a:pt x="74269" y="26797"/>
                  </a:lnTo>
                  <a:lnTo>
                    <a:pt x="78422" y="30949"/>
                  </a:lnTo>
                  <a:lnTo>
                    <a:pt x="83553" y="30949"/>
                  </a:lnTo>
                  <a:lnTo>
                    <a:pt x="88684" y="30949"/>
                  </a:lnTo>
                  <a:lnTo>
                    <a:pt x="92837" y="26797"/>
                  </a:lnTo>
                  <a:lnTo>
                    <a:pt x="92837" y="4152"/>
                  </a:lnTo>
                  <a:close/>
                </a:path>
                <a:path w="1524635" h="263525">
                  <a:moveTo>
                    <a:pt x="240461" y="227495"/>
                  </a:moveTo>
                  <a:lnTo>
                    <a:pt x="236308" y="223342"/>
                  </a:lnTo>
                  <a:lnTo>
                    <a:pt x="226047" y="223342"/>
                  </a:lnTo>
                  <a:lnTo>
                    <a:pt x="221894" y="227495"/>
                  </a:lnTo>
                  <a:lnTo>
                    <a:pt x="221894" y="250139"/>
                  </a:lnTo>
                  <a:lnTo>
                    <a:pt x="226047" y="254292"/>
                  </a:lnTo>
                  <a:lnTo>
                    <a:pt x="231178" y="254292"/>
                  </a:lnTo>
                  <a:lnTo>
                    <a:pt x="236308" y="254292"/>
                  </a:lnTo>
                  <a:lnTo>
                    <a:pt x="240461" y="250139"/>
                  </a:lnTo>
                  <a:lnTo>
                    <a:pt x="240461" y="227495"/>
                  </a:lnTo>
                  <a:close/>
                </a:path>
                <a:path w="1524635" h="263525">
                  <a:moveTo>
                    <a:pt x="240461" y="169989"/>
                  </a:moveTo>
                  <a:lnTo>
                    <a:pt x="236308" y="165836"/>
                  </a:lnTo>
                  <a:lnTo>
                    <a:pt x="226047" y="165836"/>
                  </a:lnTo>
                  <a:lnTo>
                    <a:pt x="221894" y="169989"/>
                  </a:lnTo>
                  <a:lnTo>
                    <a:pt x="221894" y="192633"/>
                  </a:lnTo>
                  <a:lnTo>
                    <a:pt x="226047" y="196786"/>
                  </a:lnTo>
                  <a:lnTo>
                    <a:pt x="231178" y="196786"/>
                  </a:lnTo>
                  <a:lnTo>
                    <a:pt x="236308" y="196786"/>
                  </a:lnTo>
                  <a:lnTo>
                    <a:pt x="240461" y="192633"/>
                  </a:lnTo>
                  <a:lnTo>
                    <a:pt x="240461" y="169989"/>
                  </a:lnTo>
                  <a:close/>
                </a:path>
                <a:path w="1524635" h="263525">
                  <a:moveTo>
                    <a:pt x="281978" y="112471"/>
                  </a:moveTo>
                  <a:lnTo>
                    <a:pt x="277825" y="108318"/>
                  </a:lnTo>
                  <a:lnTo>
                    <a:pt x="267563" y="108318"/>
                  </a:lnTo>
                  <a:lnTo>
                    <a:pt x="263410" y="112471"/>
                  </a:lnTo>
                  <a:lnTo>
                    <a:pt x="263410" y="135115"/>
                  </a:lnTo>
                  <a:lnTo>
                    <a:pt x="267563" y="139268"/>
                  </a:lnTo>
                  <a:lnTo>
                    <a:pt x="272694" y="139268"/>
                  </a:lnTo>
                  <a:lnTo>
                    <a:pt x="277825" y="139268"/>
                  </a:lnTo>
                  <a:lnTo>
                    <a:pt x="281978" y="135115"/>
                  </a:lnTo>
                  <a:lnTo>
                    <a:pt x="281978" y="112471"/>
                  </a:lnTo>
                  <a:close/>
                </a:path>
                <a:path w="1524635" h="263525">
                  <a:moveTo>
                    <a:pt x="332257" y="234213"/>
                  </a:moveTo>
                  <a:lnTo>
                    <a:pt x="328104" y="230060"/>
                  </a:lnTo>
                  <a:lnTo>
                    <a:pt x="317842" y="230060"/>
                  </a:lnTo>
                  <a:lnTo>
                    <a:pt x="313690" y="234213"/>
                  </a:lnTo>
                  <a:lnTo>
                    <a:pt x="313690" y="252476"/>
                  </a:lnTo>
                  <a:lnTo>
                    <a:pt x="317842" y="256628"/>
                  </a:lnTo>
                  <a:lnTo>
                    <a:pt x="322973" y="256628"/>
                  </a:lnTo>
                  <a:lnTo>
                    <a:pt x="328104" y="256628"/>
                  </a:lnTo>
                  <a:lnTo>
                    <a:pt x="332257" y="252476"/>
                  </a:lnTo>
                  <a:lnTo>
                    <a:pt x="332257" y="234213"/>
                  </a:lnTo>
                  <a:close/>
                </a:path>
                <a:path w="1524635" h="263525">
                  <a:moveTo>
                    <a:pt x="504177" y="234213"/>
                  </a:moveTo>
                  <a:lnTo>
                    <a:pt x="500024" y="230060"/>
                  </a:lnTo>
                  <a:lnTo>
                    <a:pt x="489762" y="230060"/>
                  </a:lnTo>
                  <a:lnTo>
                    <a:pt x="485609" y="234213"/>
                  </a:lnTo>
                  <a:lnTo>
                    <a:pt x="485609" y="256857"/>
                  </a:lnTo>
                  <a:lnTo>
                    <a:pt x="489762" y="261010"/>
                  </a:lnTo>
                  <a:lnTo>
                    <a:pt x="500024" y="261010"/>
                  </a:lnTo>
                  <a:lnTo>
                    <a:pt x="504177" y="256857"/>
                  </a:lnTo>
                  <a:lnTo>
                    <a:pt x="504177" y="251726"/>
                  </a:lnTo>
                  <a:lnTo>
                    <a:pt x="504177" y="234213"/>
                  </a:lnTo>
                  <a:close/>
                </a:path>
                <a:path w="1524635" h="263525">
                  <a:moveTo>
                    <a:pt x="504177" y="110426"/>
                  </a:moveTo>
                  <a:lnTo>
                    <a:pt x="500024" y="106273"/>
                  </a:lnTo>
                  <a:lnTo>
                    <a:pt x="489762" y="106273"/>
                  </a:lnTo>
                  <a:lnTo>
                    <a:pt x="485609" y="110426"/>
                  </a:lnTo>
                  <a:lnTo>
                    <a:pt x="485609" y="133070"/>
                  </a:lnTo>
                  <a:lnTo>
                    <a:pt x="489762" y="137223"/>
                  </a:lnTo>
                  <a:lnTo>
                    <a:pt x="494893" y="137223"/>
                  </a:lnTo>
                  <a:lnTo>
                    <a:pt x="500024" y="137223"/>
                  </a:lnTo>
                  <a:lnTo>
                    <a:pt x="504177" y="133070"/>
                  </a:lnTo>
                  <a:lnTo>
                    <a:pt x="504177" y="110426"/>
                  </a:lnTo>
                  <a:close/>
                </a:path>
                <a:path w="1524635" h="263525">
                  <a:moveTo>
                    <a:pt x="541312" y="172313"/>
                  </a:moveTo>
                  <a:lnTo>
                    <a:pt x="537159" y="168160"/>
                  </a:lnTo>
                  <a:lnTo>
                    <a:pt x="526897" y="168160"/>
                  </a:lnTo>
                  <a:lnTo>
                    <a:pt x="522744" y="172313"/>
                  </a:lnTo>
                  <a:lnTo>
                    <a:pt x="522744" y="194957"/>
                  </a:lnTo>
                  <a:lnTo>
                    <a:pt x="526897" y="199110"/>
                  </a:lnTo>
                  <a:lnTo>
                    <a:pt x="532028" y="199110"/>
                  </a:lnTo>
                  <a:lnTo>
                    <a:pt x="537159" y="199110"/>
                  </a:lnTo>
                  <a:lnTo>
                    <a:pt x="541312" y="194957"/>
                  </a:lnTo>
                  <a:lnTo>
                    <a:pt x="541312" y="172313"/>
                  </a:lnTo>
                  <a:close/>
                </a:path>
                <a:path w="1524635" h="263525">
                  <a:moveTo>
                    <a:pt x="541312" y="48526"/>
                  </a:moveTo>
                  <a:lnTo>
                    <a:pt x="537159" y="44373"/>
                  </a:lnTo>
                  <a:lnTo>
                    <a:pt x="526897" y="44373"/>
                  </a:lnTo>
                  <a:lnTo>
                    <a:pt x="522744" y="48526"/>
                  </a:lnTo>
                  <a:lnTo>
                    <a:pt x="522744" y="71170"/>
                  </a:lnTo>
                  <a:lnTo>
                    <a:pt x="526897" y="75323"/>
                  </a:lnTo>
                  <a:lnTo>
                    <a:pt x="532028" y="75323"/>
                  </a:lnTo>
                  <a:lnTo>
                    <a:pt x="537159" y="75323"/>
                  </a:lnTo>
                  <a:lnTo>
                    <a:pt x="541312" y="71170"/>
                  </a:lnTo>
                  <a:lnTo>
                    <a:pt x="541312" y="48526"/>
                  </a:lnTo>
                  <a:close/>
                </a:path>
                <a:path w="1524635" h="263525">
                  <a:moveTo>
                    <a:pt x="578446" y="234213"/>
                  </a:moveTo>
                  <a:lnTo>
                    <a:pt x="574294" y="230060"/>
                  </a:lnTo>
                  <a:lnTo>
                    <a:pt x="564032" y="230060"/>
                  </a:lnTo>
                  <a:lnTo>
                    <a:pt x="559879" y="234213"/>
                  </a:lnTo>
                  <a:lnTo>
                    <a:pt x="559879" y="256857"/>
                  </a:lnTo>
                  <a:lnTo>
                    <a:pt x="564032" y="261010"/>
                  </a:lnTo>
                  <a:lnTo>
                    <a:pt x="569163" y="261010"/>
                  </a:lnTo>
                  <a:lnTo>
                    <a:pt x="574294" y="261010"/>
                  </a:lnTo>
                  <a:lnTo>
                    <a:pt x="578446" y="256857"/>
                  </a:lnTo>
                  <a:lnTo>
                    <a:pt x="578446" y="234213"/>
                  </a:lnTo>
                  <a:close/>
                </a:path>
                <a:path w="1524635" h="263525">
                  <a:moveTo>
                    <a:pt x="578446" y="172313"/>
                  </a:moveTo>
                  <a:lnTo>
                    <a:pt x="574294" y="168160"/>
                  </a:lnTo>
                  <a:lnTo>
                    <a:pt x="564032" y="168160"/>
                  </a:lnTo>
                  <a:lnTo>
                    <a:pt x="559879" y="172313"/>
                  </a:lnTo>
                  <a:lnTo>
                    <a:pt x="559879" y="194957"/>
                  </a:lnTo>
                  <a:lnTo>
                    <a:pt x="564032" y="199110"/>
                  </a:lnTo>
                  <a:lnTo>
                    <a:pt x="569163" y="199110"/>
                  </a:lnTo>
                  <a:lnTo>
                    <a:pt x="574294" y="199110"/>
                  </a:lnTo>
                  <a:lnTo>
                    <a:pt x="578446" y="194957"/>
                  </a:lnTo>
                  <a:lnTo>
                    <a:pt x="578446" y="172313"/>
                  </a:lnTo>
                  <a:close/>
                </a:path>
                <a:path w="1524635" h="263525">
                  <a:moveTo>
                    <a:pt x="578446" y="48526"/>
                  </a:moveTo>
                  <a:lnTo>
                    <a:pt x="574294" y="44373"/>
                  </a:lnTo>
                  <a:lnTo>
                    <a:pt x="564032" y="44373"/>
                  </a:lnTo>
                  <a:lnTo>
                    <a:pt x="559879" y="48526"/>
                  </a:lnTo>
                  <a:lnTo>
                    <a:pt x="559879" y="71170"/>
                  </a:lnTo>
                  <a:lnTo>
                    <a:pt x="564032" y="75323"/>
                  </a:lnTo>
                  <a:lnTo>
                    <a:pt x="569163" y="75323"/>
                  </a:lnTo>
                  <a:lnTo>
                    <a:pt x="574294" y="75323"/>
                  </a:lnTo>
                  <a:lnTo>
                    <a:pt x="578446" y="71170"/>
                  </a:lnTo>
                  <a:lnTo>
                    <a:pt x="578446" y="48526"/>
                  </a:lnTo>
                  <a:close/>
                </a:path>
                <a:path w="1524635" h="263525">
                  <a:moveTo>
                    <a:pt x="723531" y="123571"/>
                  </a:moveTo>
                  <a:lnTo>
                    <a:pt x="719378" y="119418"/>
                  </a:lnTo>
                  <a:lnTo>
                    <a:pt x="709117" y="119418"/>
                  </a:lnTo>
                  <a:lnTo>
                    <a:pt x="704964" y="123571"/>
                  </a:lnTo>
                  <a:lnTo>
                    <a:pt x="704964" y="141833"/>
                  </a:lnTo>
                  <a:lnTo>
                    <a:pt x="709117" y="145986"/>
                  </a:lnTo>
                  <a:lnTo>
                    <a:pt x="714248" y="145986"/>
                  </a:lnTo>
                  <a:lnTo>
                    <a:pt x="719378" y="145986"/>
                  </a:lnTo>
                  <a:lnTo>
                    <a:pt x="723531" y="141833"/>
                  </a:lnTo>
                  <a:lnTo>
                    <a:pt x="723531" y="123571"/>
                  </a:lnTo>
                  <a:close/>
                </a:path>
                <a:path w="1524635" h="263525">
                  <a:moveTo>
                    <a:pt x="723544" y="176695"/>
                  </a:moveTo>
                  <a:lnTo>
                    <a:pt x="719391" y="172542"/>
                  </a:lnTo>
                  <a:lnTo>
                    <a:pt x="709129" y="172542"/>
                  </a:lnTo>
                  <a:lnTo>
                    <a:pt x="704977" y="176695"/>
                  </a:lnTo>
                  <a:lnTo>
                    <a:pt x="704977" y="199339"/>
                  </a:lnTo>
                  <a:lnTo>
                    <a:pt x="709129" y="203492"/>
                  </a:lnTo>
                  <a:lnTo>
                    <a:pt x="719391" y="203492"/>
                  </a:lnTo>
                  <a:lnTo>
                    <a:pt x="723544" y="199339"/>
                  </a:lnTo>
                  <a:lnTo>
                    <a:pt x="723544" y="194208"/>
                  </a:lnTo>
                  <a:lnTo>
                    <a:pt x="723544" y="176695"/>
                  </a:lnTo>
                  <a:close/>
                </a:path>
                <a:path w="1524635" h="263525">
                  <a:moveTo>
                    <a:pt x="760679" y="234213"/>
                  </a:moveTo>
                  <a:lnTo>
                    <a:pt x="756526" y="230060"/>
                  </a:lnTo>
                  <a:lnTo>
                    <a:pt x="746264" y="230060"/>
                  </a:lnTo>
                  <a:lnTo>
                    <a:pt x="742111" y="234213"/>
                  </a:lnTo>
                  <a:lnTo>
                    <a:pt x="742111" y="256857"/>
                  </a:lnTo>
                  <a:lnTo>
                    <a:pt x="746264" y="261010"/>
                  </a:lnTo>
                  <a:lnTo>
                    <a:pt x="751395" y="261010"/>
                  </a:lnTo>
                  <a:lnTo>
                    <a:pt x="756526" y="261010"/>
                  </a:lnTo>
                  <a:lnTo>
                    <a:pt x="760679" y="256857"/>
                  </a:lnTo>
                  <a:lnTo>
                    <a:pt x="760679" y="234213"/>
                  </a:lnTo>
                  <a:close/>
                </a:path>
                <a:path w="1524635" h="263525">
                  <a:moveTo>
                    <a:pt x="1092517" y="181076"/>
                  </a:moveTo>
                  <a:lnTo>
                    <a:pt x="1088364" y="176923"/>
                  </a:lnTo>
                  <a:lnTo>
                    <a:pt x="1078103" y="176923"/>
                  </a:lnTo>
                  <a:lnTo>
                    <a:pt x="1073950" y="181076"/>
                  </a:lnTo>
                  <a:lnTo>
                    <a:pt x="1073950" y="199339"/>
                  </a:lnTo>
                  <a:lnTo>
                    <a:pt x="1078103" y="203492"/>
                  </a:lnTo>
                  <a:lnTo>
                    <a:pt x="1088364" y="203492"/>
                  </a:lnTo>
                  <a:lnTo>
                    <a:pt x="1092517" y="199339"/>
                  </a:lnTo>
                  <a:lnTo>
                    <a:pt x="1092517" y="194208"/>
                  </a:lnTo>
                  <a:lnTo>
                    <a:pt x="1092517" y="181076"/>
                  </a:lnTo>
                  <a:close/>
                </a:path>
                <a:path w="1524635" h="263525">
                  <a:moveTo>
                    <a:pt x="1129652" y="234213"/>
                  </a:moveTo>
                  <a:lnTo>
                    <a:pt x="1125499" y="230060"/>
                  </a:lnTo>
                  <a:lnTo>
                    <a:pt x="1115237" y="230060"/>
                  </a:lnTo>
                  <a:lnTo>
                    <a:pt x="1111084" y="234213"/>
                  </a:lnTo>
                  <a:lnTo>
                    <a:pt x="1111084" y="256857"/>
                  </a:lnTo>
                  <a:lnTo>
                    <a:pt x="1115237" y="261010"/>
                  </a:lnTo>
                  <a:lnTo>
                    <a:pt x="1120368" y="261010"/>
                  </a:lnTo>
                  <a:lnTo>
                    <a:pt x="1125499" y="261010"/>
                  </a:lnTo>
                  <a:lnTo>
                    <a:pt x="1129652" y="256857"/>
                  </a:lnTo>
                  <a:lnTo>
                    <a:pt x="1129652" y="234213"/>
                  </a:lnTo>
                  <a:close/>
                </a:path>
                <a:path w="1524635" h="263525">
                  <a:moveTo>
                    <a:pt x="1129652" y="181076"/>
                  </a:moveTo>
                  <a:lnTo>
                    <a:pt x="1125499" y="176923"/>
                  </a:lnTo>
                  <a:lnTo>
                    <a:pt x="1115237" y="176923"/>
                  </a:lnTo>
                  <a:lnTo>
                    <a:pt x="1111084" y="181076"/>
                  </a:lnTo>
                  <a:lnTo>
                    <a:pt x="1111084" y="199339"/>
                  </a:lnTo>
                  <a:lnTo>
                    <a:pt x="1115237" y="203492"/>
                  </a:lnTo>
                  <a:lnTo>
                    <a:pt x="1120368" y="203492"/>
                  </a:lnTo>
                  <a:lnTo>
                    <a:pt x="1125499" y="203492"/>
                  </a:lnTo>
                  <a:lnTo>
                    <a:pt x="1129652" y="199339"/>
                  </a:lnTo>
                  <a:lnTo>
                    <a:pt x="1129652" y="181076"/>
                  </a:lnTo>
                  <a:close/>
                </a:path>
                <a:path w="1524635" h="263525">
                  <a:moveTo>
                    <a:pt x="1166787" y="234213"/>
                  </a:moveTo>
                  <a:lnTo>
                    <a:pt x="1162634" y="230060"/>
                  </a:lnTo>
                  <a:lnTo>
                    <a:pt x="1152372" y="230060"/>
                  </a:lnTo>
                  <a:lnTo>
                    <a:pt x="1148219" y="234213"/>
                  </a:lnTo>
                  <a:lnTo>
                    <a:pt x="1148219" y="256857"/>
                  </a:lnTo>
                  <a:lnTo>
                    <a:pt x="1152372" y="261010"/>
                  </a:lnTo>
                  <a:lnTo>
                    <a:pt x="1157503" y="261010"/>
                  </a:lnTo>
                  <a:lnTo>
                    <a:pt x="1162634" y="261010"/>
                  </a:lnTo>
                  <a:lnTo>
                    <a:pt x="1166787" y="256857"/>
                  </a:lnTo>
                  <a:lnTo>
                    <a:pt x="1166787" y="234213"/>
                  </a:lnTo>
                  <a:close/>
                </a:path>
                <a:path w="1524635" h="263525">
                  <a:moveTo>
                    <a:pt x="1316609" y="199720"/>
                  </a:moveTo>
                  <a:lnTo>
                    <a:pt x="1312456" y="195567"/>
                  </a:lnTo>
                  <a:lnTo>
                    <a:pt x="1302194" y="195567"/>
                  </a:lnTo>
                  <a:lnTo>
                    <a:pt x="1298041" y="199720"/>
                  </a:lnTo>
                  <a:lnTo>
                    <a:pt x="1298041" y="217982"/>
                  </a:lnTo>
                  <a:lnTo>
                    <a:pt x="1302194" y="222135"/>
                  </a:lnTo>
                  <a:lnTo>
                    <a:pt x="1312456" y="222135"/>
                  </a:lnTo>
                  <a:lnTo>
                    <a:pt x="1316609" y="217982"/>
                  </a:lnTo>
                  <a:lnTo>
                    <a:pt x="1316609" y="212852"/>
                  </a:lnTo>
                  <a:lnTo>
                    <a:pt x="1316609" y="199720"/>
                  </a:lnTo>
                  <a:close/>
                </a:path>
                <a:path w="1524635" h="263525">
                  <a:moveTo>
                    <a:pt x="1316609" y="150418"/>
                  </a:moveTo>
                  <a:lnTo>
                    <a:pt x="1312456" y="146265"/>
                  </a:lnTo>
                  <a:lnTo>
                    <a:pt x="1302194" y="146265"/>
                  </a:lnTo>
                  <a:lnTo>
                    <a:pt x="1298041" y="150418"/>
                  </a:lnTo>
                  <a:lnTo>
                    <a:pt x="1298041" y="168681"/>
                  </a:lnTo>
                  <a:lnTo>
                    <a:pt x="1302194" y="172834"/>
                  </a:lnTo>
                  <a:lnTo>
                    <a:pt x="1312456" y="172834"/>
                  </a:lnTo>
                  <a:lnTo>
                    <a:pt x="1316609" y="168681"/>
                  </a:lnTo>
                  <a:lnTo>
                    <a:pt x="1316609" y="163550"/>
                  </a:lnTo>
                  <a:lnTo>
                    <a:pt x="1316609" y="150418"/>
                  </a:lnTo>
                  <a:close/>
                </a:path>
                <a:path w="1524635" h="263525">
                  <a:moveTo>
                    <a:pt x="1353743" y="245313"/>
                  </a:moveTo>
                  <a:lnTo>
                    <a:pt x="1349590" y="241160"/>
                  </a:lnTo>
                  <a:lnTo>
                    <a:pt x="1339329" y="241160"/>
                  </a:lnTo>
                  <a:lnTo>
                    <a:pt x="1335176" y="245313"/>
                  </a:lnTo>
                  <a:lnTo>
                    <a:pt x="1335176" y="259194"/>
                  </a:lnTo>
                  <a:lnTo>
                    <a:pt x="1339329" y="263347"/>
                  </a:lnTo>
                  <a:lnTo>
                    <a:pt x="1344460" y="263347"/>
                  </a:lnTo>
                  <a:lnTo>
                    <a:pt x="1349590" y="263347"/>
                  </a:lnTo>
                  <a:lnTo>
                    <a:pt x="1353743" y="259194"/>
                  </a:lnTo>
                  <a:lnTo>
                    <a:pt x="1353743" y="245313"/>
                  </a:lnTo>
                  <a:close/>
                </a:path>
                <a:path w="1524635" h="263525">
                  <a:moveTo>
                    <a:pt x="1353743" y="150418"/>
                  </a:moveTo>
                  <a:lnTo>
                    <a:pt x="1349590" y="146265"/>
                  </a:lnTo>
                  <a:lnTo>
                    <a:pt x="1339329" y="146265"/>
                  </a:lnTo>
                  <a:lnTo>
                    <a:pt x="1335176" y="150418"/>
                  </a:lnTo>
                  <a:lnTo>
                    <a:pt x="1335176" y="168681"/>
                  </a:lnTo>
                  <a:lnTo>
                    <a:pt x="1339329" y="172834"/>
                  </a:lnTo>
                  <a:lnTo>
                    <a:pt x="1344460" y="172834"/>
                  </a:lnTo>
                  <a:lnTo>
                    <a:pt x="1349590" y="172834"/>
                  </a:lnTo>
                  <a:lnTo>
                    <a:pt x="1353743" y="168681"/>
                  </a:lnTo>
                  <a:lnTo>
                    <a:pt x="1353743" y="150418"/>
                  </a:lnTo>
                  <a:close/>
                </a:path>
                <a:path w="1524635" h="263525">
                  <a:moveTo>
                    <a:pt x="1390878" y="245313"/>
                  </a:moveTo>
                  <a:lnTo>
                    <a:pt x="1386725" y="241160"/>
                  </a:lnTo>
                  <a:lnTo>
                    <a:pt x="1376464" y="241160"/>
                  </a:lnTo>
                  <a:lnTo>
                    <a:pt x="1372311" y="245313"/>
                  </a:lnTo>
                  <a:lnTo>
                    <a:pt x="1372311" y="259194"/>
                  </a:lnTo>
                  <a:lnTo>
                    <a:pt x="1376464" y="263347"/>
                  </a:lnTo>
                  <a:lnTo>
                    <a:pt x="1381594" y="263347"/>
                  </a:lnTo>
                  <a:lnTo>
                    <a:pt x="1386725" y="263347"/>
                  </a:lnTo>
                  <a:lnTo>
                    <a:pt x="1390878" y="259194"/>
                  </a:lnTo>
                  <a:lnTo>
                    <a:pt x="1390878" y="245313"/>
                  </a:lnTo>
                  <a:close/>
                </a:path>
                <a:path w="1524635" h="263525">
                  <a:moveTo>
                    <a:pt x="1450187" y="123571"/>
                  </a:moveTo>
                  <a:lnTo>
                    <a:pt x="1446034" y="119418"/>
                  </a:lnTo>
                  <a:lnTo>
                    <a:pt x="1435773" y="119418"/>
                  </a:lnTo>
                  <a:lnTo>
                    <a:pt x="1431620" y="123571"/>
                  </a:lnTo>
                  <a:lnTo>
                    <a:pt x="1431620" y="141833"/>
                  </a:lnTo>
                  <a:lnTo>
                    <a:pt x="1435773" y="145986"/>
                  </a:lnTo>
                  <a:lnTo>
                    <a:pt x="1440903" y="145986"/>
                  </a:lnTo>
                  <a:lnTo>
                    <a:pt x="1446034" y="145986"/>
                  </a:lnTo>
                  <a:lnTo>
                    <a:pt x="1450187" y="141833"/>
                  </a:lnTo>
                  <a:lnTo>
                    <a:pt x="1450187" y="123571"/>
                  </a:lnTo>
                  <a:close/>
                </a:path>
                <a:path w="1524635" h="263525">
                  <a:moveTo>
                    <a:pt x="1487322" y="234213"/>
                  </a:moveTo>
                  <a:lnTo>
                    <a:pt x="1483169" y="230060"/>
                  </a:lnTo>
                  <a:lnTo>
                    <a:pt x="1472907" y="230060"/>
                  </a:lnTo>
                  <a:lnTo>
                    <a:pt x="1468755" y="234213"/>
                  </a:lnTo>
                  <a:lnTo>
                    <a:pt x="1468755" y="256857"/>
                  </a:lnTo>
                  <a:lnTo>
                    <a:pt x="1472907" y="261010"/>
                  </a:lnTo>
                  <a:lnTo>
                    <a:pt x="1478038" y="261010"/>
                  </a:lnTo>
                  <a:lnTo>
                    <a:pt x="1483169" y="261010"/>
                  </a:lnTo>
                  <a:lnTo>
                    <a:pt x="1487322" y="256857"/>
                  </a:lnTo>
                  <a:lnTo>
                    <a:pt x="1487322" y="234213"/>
                  </a:lnTo>
                  <a:close/>
                </a:path>
                <a:path w="1524635" h="263525">
                  <a:moveTo>
                    <a:pt x="1487322" y="176695"/>
                  </a:moveTo>
                  <a:lnTo>
                    <a:pt x="1483169" y="172542"/>
                  </a:lnTo>
                  <a:lnTo>
                    <a:pt x="1472907" y="172542"/>
                  </a:lnTo>
                  <a:lnTo>
                    <a:pt x="1468755" y="176695"/>
                  </a:lnTo>
                  <a:lnTo>
                    <a:pt x="1468755" y="199339"/>
                  </a:lnTo>
                  <a:lnTo>
                    <a:pt x="1472907" y="203492"/>
                  </a:lnTo>
                  <a:lnTo>
                    <a:pt x="1478038" y="203492"/>
                  </a:lnTo>
                  <a:lnTo>
                    <a:pt x="1483169" y="203492"/>
                  </a:lnTo>
                  <a:lnTo>
                    <a:pt x="1487322" y="199339"/>
                  </a:lnTo>
                  <a:lnTo>
                    <a:pt x="1487322" y="176695"/>
                  </a:lnTo>
                  <a:close/>
                </a:path>
                <a:path w="1524635" h="263525">
                  <a:moveTo>
                    <a:pt x="1487322" y="70434"/>
                  </a:moveTo>
                  <a:lnTo>
                    <a:pt x="1483169" y="66281"/>
                  </a:lnTo>
                  <a:lnTo>
                    <a:pt x="1472907" y="66281"/>
                  </a:lnTo>
                  <a:lnTo>
                    <a:pt x="1468755" y="70434"/>
                  </a:lnTo>
                  <a:lnTo>
                    <a:pt x="1468755" y="88696"/>
                  </a:lnTo>
                  <a:lnTo>
                    <a:pt x="1472907" y="92849"/>
                  </a:lnTo>
                  <a:lnTo>
                    <a:pt x="1478038" y="92849"/>
                  </a:lnTo>
                  <a:lnTo>
                    <a:pt x="1483169" y="92849"/>
                  </a:lnTo>
                  <a:lnTo>
                    <a:pt x="1487322" y="88696"/>
                  </a:lnTo>
                  <a:lnTo>
                    <a:pt x="1487322" y="70434"/>
                  </a:lnTo>
                  <a:close/>
                </a:path>
                <a:path w="1524635" h="263525">
                  <a:moveTo>
                    <a:pt x="1524457" y="234213"/>
                  </a:moveTo>
                  <a:lnTo>
                    <a:pt x="1520304" y="230060"/>
                  </a:lnTo>
                  <a:lnTo>
                    <a:pt x="1510042" y="230060"/>
                  </a:lnTo>
                  <a:lnTo>
                    <a:pt x="1505889" y="234213"/>
                  </a:lnTo>
                  <a:lnTo>
                    <a:pt x="1505889" y="256857"/>
                  </a:lnTo>
                  <a:lnTo>
                    <a:pt x="1510042" y="261010"/>
                  </a:lnTo>
                  <a:lnTo>
                    <a:pt x="1515173" y="261010"/>
                  </a:lnTo>
                  <a:lnTo>
                    <a:pt x="1520304" y="261010"/>
                  </a:lnTo>
                  <a:lnTo>
                    <a:pt x="1524457" y="256857"/>
                  </a:lnTo>
                  <a:lnTo>
                    <a:pt x="1524457" y="234213"/>
                  </a:lnTo>
                  <a:close/>
                </a:path>
                <a:path w="1524635" h="263525">
                  <a:moveTo>
                    <a:pt x="1524457" y="70434"/>
                  </a:moveTo>
                  <a:lnTo>
                    <a:pt x="1520304" y="66281"/>
                  </a:lnTo>
                  <a:lnTo>
                    <a:pt x="1510042" y="66281"/>
                  </a:lnTo>
                  <a:lnTo>
                    <a:pt x="1505889" y="70434"/>
                  </a:lnTo>
                  <a:lnTo>
                    <a:pt x="1505889" y="88696"/>
                  </a:lnTo>
                  <a:lnTo>
                    <a:pt x="1510042" y="92849"/>
                  </a:lnTo>
                  <a:lnTo>
                    <a:pt x="1515173" y="92849"/>
                  </a:lnTo>
                  <a:lnTo>
                    <a:pt x="1520304" y="92849"/>
                  </a:lnTo>
                  <a:lnTo>
                    <a:pt x="1524457" y="88696"/>
                  </a:lnTo>
                  <a:lnTo>
                    <a:pt x="1524457" y="7043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57845" y="305993"/>
              <a:ext cx="1524635" cy="263525"/>
            </a:xfrm>
            <a:custGeom>
              <a:avLst/>
              <a:gdLst/>
              <a:ahLst/>
              <a:cxnLst/>
              <a:rect l="l" t="t" r="r" b="b"/>
              <a:pathLst>
                <a:path w="1524635" h="263525">
                  <a:moveTo>
                    <a:pt x="18567" y="234213"/>
                  </a:moveTo>
                  <a:lnTo>
                    <a:pt x="14414" y="230060"/>
                  </a:lnTo>
                  <a:lnTo>
                    <a:pt x="4152" y="230060"/>
                  </a:lnTo>
                  <a:lnTo>
                    <a:pt x="0" y="234213"/>
                  </a:lnTo>
                  <a:lnTo>
                    <a:pt x="0" y="256857"/>
                  </a:lnTo>
                  <a:lnTo>
                    <a:pt x="4152" y="261010"/>
                  </a:lnTo>
                  <a:lnTo>
                    <a:pt x="14414" y="261010"/>
                  </a:lnTo>
                  <a:lnTo>
                    <a:pt x="18567" y="256857"/>
                  </a:lnTo>
                  <a:lnTo>
                    <a:pt x="18567" y="251726"/>
                  </a:lnTo>
                  <a:lnTo>
                    <a:pt x="18567" y="234213"/>
                  </a:lnTo>
                  <a:close/>
                </a:path>
                <a:path w="1524635" h="263525">
                  <a:moveTo>
                    <a:pt x="18567" y="61671"/>
                  </a:moveTo>
                  <a:lnTo>
                    <a:pt x="14414" y="57518"/>
                  </a:lnTo>
                  <a:lnTo>
                    <a:pt x="4152" y="57518"/>
                  </a:lnTo>
                  <a:lnTo>
                    <a:pt x="0" y="61671"/>
                  </a:lnTo>
                  <a:lnTo>
                    <a:pt x="0" y="84315"/>
                  </a:lnTo>
                  <a:lnTo>
                    <a:pt x="4152" y="88468"/>
                  </a:lnTo>
                  <a:lnTo>
                    <a:pt x="9283" y="88468"/>
                  </a:lnTo>
                  <a:lnTo>
                    <a:pt x="14414" y="88468"/>
                  </a:lnTo>
                  <a:lnTo>
                    <a:pt x="18567" y="84315"/>
                  </a:lnTo>
                  <a:lnTo>
                    <a:pt x="18567" y="61671"/>
                  </a:lnTo>
                  <a:close/>
                </a:path>
                <a:path w="1524635" h="263525">
                  <a:moveTo>
                    <a:pt x="55702" y="176695"/>
                  </a:moveTo>
                  <a:lnTo>
                    <a:pt x="51549" y="172542"/>
                  </a:lnTo>
                  <a:lnTo>
                    <a:pt x="41287" y="172542"/>
                  </a:lnTo>
                  <a:lnTo>
                    <a:pt x="37134" y="176695"/>
                  </a:lnTo>
                  <a:lnTo>
                    <a:pt x="37134" y="199339"/>
                  </a:lnTo>
                  <a:lnTo>
                    <a:pt x="41287" y="203492"/>
                  </a:lnTo>
                  <a:lnTo>
                    <a:pt x="46418" y="203492"/>
                  </a:lnTo>
                  <a:lnTo>
                    <a:pt x="51549" y="203492"/>
                  </a:lnTo>
                  <a:lnTo>
                    <a:pt x="55702" y="199339"/>
                  </a:lnTo>
                  <a:lnTo>
                    <a:pt x="55702" y="176695"/>
                  </a:lnTo>
                  <a:close/>
                </a:path>
                <a:path w="1524635" h="263525">
                  <a:moveTo>
                    <a:pt x="55702" y="119189"/>
                  </a:moveTo>
                  <a:lnTo>
                    <a:pt x="51549" y="115036"/>
                  </a:lnTo>
                  <a:lnTo>
                    <a:pt x="41287" y="115036"/>
                  </a:lnTo>
                  <a:lnTo>
                    <a:pt x="37134" y="119189"/>
                  </a:lnTo>
                  <a:lnTo>
                    <a:pt x="37134" y="141833"/>
                  </a:lnTo>
                  <a:lnTo>
                    <a:pt x="41287" y="145986"/>
                  </a:lnTo>
                  <a:lnTo>
                    <a:pt x="46418" y="145986"/>
                  </a:lnTo>
                  <a:lnTo>
                    <a:pt x="51549" y="145986"/>
                  </a:lnTo>
                  <a:lnTo>
                    <a:pt x="55702" y="141833"/>
                  </a:lnTo>
                  <a:lnTo>
                    <a:pt x="55702" y="119189"/>
                  </a:lnTo>
                  <a:close/>
                </a:path>
                <a:path w="1524635" h="263525">
                  <a:moveTo>
                    <a:pt x="55702" y="4152"/>
                  </a:moveTo>
                  <a:lnTo>
                    <a:pt x="51549" y="0"/>
                  </a:lnTo>
                  <a:lnTo>
                    <a:pt x="41287" y="0"/>
                  </a:lnTo>
                  <a:lnTo>
                    <a:pt x="37134" y="4152"/>
                  </a:lnTo>
                  <a:lnTo>
                    <a:pt x="37134" y="26797"/>
                  </a:lnTo>
                  <a:lnTo>
                    <a:pt x="41287" y="30949"/>
                  </a:lnTo>
                  <a:lnTo>
                    <a:pt x="46418" y="30949"/>
                  </a:lnTo>
                  <a:lnTo>
                    <a:pt x="51549" y="30949"/>
                  </a:lnTo>
                  <a:lnTo>
                    <a:pt x="55702" y="26797"/>
                  </a:lnTo>
                  <a:lnTo>
                    <a:pt x="55702" y="4152"/>
                  </a:lnTo>
                  <a:close/>
                </a:path>
                <a:path w="1524635" h="263525">
                  <a:moveTo>
                    <a:pt x="92837" y="176695"/>
                  </a:moveTo>
                  <a:lnTo>
                    <a:pt x="88684" y="172542"/>
                  </a:lnTo>
                  <a:lnTo>
                    <a:pt x="78422" y="172542"/>
                  </a:lnTo>
                  <a:lnTo>
                    <a:pt x="74269" y="176695"/>
                  </a:lnTo>
                  <a:lnTo>
                    <a:pt x="74269" y="199339"/>
                  </a:lnTo>
                  <a:lnTo>
                    <a:pt x="78422" y="203492"/>
                  </a:lnTo>
                  <a:lnTo>
                    <a:pt x="83553" y="203492"/>
                  </a:lnTo>
                  <a:lnTo>
                    <a:pt x="88684" y="203492"/>
                  </a:lnTo>
                  <a:lnTo>
                    <a:pt x="92837" y="199339"/>
                  </a:lnTo>
                  <a:lnTo>
                    <a:pt x="92837" y="176695"/>
                  </a:lnTo>
                  <a:close/>
                </a:path>
                <a:path w="1524635" h="263525">
                  <a:moveTo>
                    <a:pt x="240461" y="112471"/>
                  </a:moveTo>
                  <a:lnTo>
                    <a:pt x="236308" y="108318"/>
                  </a:lnTo>
                  <a:lnTo>
                    <a:pt x="226047" y="108318"/>
                  </a:lnTo>
                  <a:lnTo>
                    <a:pt x="221894" y="112471"/>
                  </a:lnTo>
                  <a:lnTo>
                    <a:pt x="221894" y="135115"/>
                  </a:lnTo>
                  <a:lnTo>
                    <a:pt x="226047" y="139268"/>
                  </a:lnTo>
                  <a:lnTo>
                    <a:pt x="231178" y="139268"/>
                  </a:lnTo>
                  <a:lnTo>
                    <a:pt x="236308" y="139268"/>
                  </a:lnTo>
                  <a:lnTo>
                    <a:pt x="240461" y="135115"/>
                  </a:lnTo>
                  <a:lnTo>
                    <a:pt x="240461" y="112471"/>
                  </a:lnTo>
                  <a:close/>
                </a:path>
                <a:path w="1524635" h="263525">
                  <a:moveTo>
                    <a:pt x="281978" y="227495"/>
                  </a:moveTo>
                  <a:lnTo>
                    <a:pt x="277825" y="223342"/>
                  </a:lnTo>
                  <a:lnTo>
                    <a:pt x="267563" y="223342"/>
                  </a:lnTo>
                  <a:lnTo>
                    <a:pt x="263410" y="227495"/>
                  </a:lnTo>
                  <a:lnTo>
                    <a:pt x="263410" y="250139"/>
                  </a:lnTo>
                  <a:lnTo>
                    <a:pt x="267563" y="254292"/>
                  </a:lnTo>
                  <a:lnTo>
                    <a:pt x="272694" y="254292"/>
                  </a:lnTo>
                  <a:lnTo>
                    <a:pt x="277825" y="254292"/>
                  </a:lnTo>
                  <a:lnTo>
                    <a:pt x="281978" y="250139"/>
                  </a:lnTo>
                  <a:lnTo>
                    <a:pt x="281978" y="227495"/>
                  </a:lnTo>
                  <a:close/>
                </a:path>
                <a:path w="1524635" h="263525">
                  <a:moveTo>
                    <a:pt x="281978" y="169989"/>
                  </a:moveTo>
                  <a:lnTo>
                    <a:pt x="277825" y="165836"/>
                  </a:lnTo>
                  <a:lnTo>
                    <a:pt x="267563" y="165836"/>
                  </a:lnTo>
                  <a:lnTo>
                    <a:pt x="263410" y="169989"/>
                  </a:lnTo>
                  <a:lnTo>
                    <a:pt x="263410" y="192633"/>
                  </a:lnTo>
                  <a:lnTo>
                    <a:pt x="267563" y="196786"/>
                  </a:lnTo>
                  <a:lnTo>
                    <a:pt x="272694" y="196786"/>
                  </a:lnTo>
                  <a:lnTo>
                    <a:pt x="277825" y="196786"/>
                  </a:lnTo>
                  <a:lnTo>
                    <a:pt x="281978" y="192633"/>
                  </a:lnTo>
                  <a:lnTo>
                    <a:pt x="281978" y="169989"/>
                  </a:lnTo>
                  <a:close/>
                </a:path>
                <a:path w="1524635" h="263525">
                  <a:moveTo>
                    <a:pt x="332257" y="181076"/>
                  </a:moveTo>
                  <a:lnTo>
                    <a:pt x="328104" y="176923"/>
                  </a:lnTo>
                  <a:lnTo>
                    <a:pt x="317842" y="176923"/>
                  </a:lnTo>
                  <a:lnTo>
                    <a:pt x="313690" y="181076"/>
                  </a:lnTo>
                  <a:lnTo>
                    <a:pt x="313690" y="199339"/>
                  </a:lnTo>
                  <a:lnTo>
                    <a:pt x="317842" y="203492"/>
                  </a:lnTo>
                  <a:lnTo>
                    <a:pt x="322973" y="203492"/>
                  </a:lnTo>
                  <a:lnTo>
                    <a:pt x="328104" y="203492"/>
                  </a:lnTo>
                  <a:lnTo>
                    <a:pt x="332257" y="199339"/>
                  </a:lnTo>
                  <a:lnTo>
                    <a:pt x="332257" y="181076"/>
                  </a:lnTo>
                  <a:close/>
                </a:path>
                <a:path w="1524635" h="263525">
                  <a:moveTo>
                    <a:pt x="504177" y="172313"/>
                  </a:moveTo>
                  <a:lnTo>
                    <a:pt x="500024" y="168160"/>
                  </a:lnTo>
                  <a:lnTo>
                    <a:pt x="489762" y="168160"/>
                  </a:lnTo>
                  <a:lnTo>
                    <a:pt x="485609" y="172313"/>
                  </a:lnTo>
                  <a:lnTo>
                    <a:pt x="485609" y="194957"/>
                  </a:lnTo>
                  <a:lnTo>
                    <a:pt x="489762" y="199110"/>
                  </a:lnTo>
                  <a:lnTo>
                    <a:pt x="500024" y="199110"/>
                  </a:lnTo>
                  <a:lnTo>
                    <a:pt x="504177" y="194957"/>
                  </a:lnTo>
                  <a:lnTo>
                    <a:pt x="504177" y="189826"/>
                  </a:lnTo>
                  <a:lnTo>
                    <a:pt x="504177" y="172313"/>
                  </a:lnTo>
                  <a:close/>
                </a:path>
                <a:path w="1524635" h="263525">
                  <a:moveTo>
                    <a:pt x="504177" y="48526"/>
                  </a:moveTo>
                  <a:lnTo>
                    <a:pt x="500024" y="44373"/>
                  </a:lnTo>
                  <a:lnTo>
                    <a:pt x="489762" y="44373"/>
                  </a:lnTo>
                  <a:lnTo>
                    <a:pt x="485609" y="48526"/>
                  </a:lnTo>
                  <a:lnTo>
                    <a:pt x="485609" y="71170"/>
                  </a:lnTo>
                  <a:lnTo>
                    <a:pt x="489762" y="75323"/>
                  </a:lnTo>
                  <a:lnTo>
                    <a:pt x="494893" y="75323"/>
                  </a:lnTo>
                  <a:lnTo>
                    <a:pt x="500024" y="75323"/>
                  </a:lnTo>
                  <a:lnTo>
                    <a:pt x="504177" y="71170"/>
                  </a:lnTo>
                  <a:lnTo>
                    <a:pt x="504177" y="48526"/>
                  </a:lnTo>
                  <a:close/>
                </a:path>
                <a:path w="1524635" h="263525">
                  <a:moveTo>
                    <a:pt x="541312" y="234213"/>
                  </a:moveTo>
                  <a:lnTo>
                    <a:pt x="537159" y="230060"/>
                  </a:lnTo>
                  <a:lnTo>
                    <a:pt x="526897" y="230060"/>
                  </a:lnTo>
                  <a:lnTo>
                    <a:pt x="522744" y="234213"/>
                  </a:lnTo>
                  <a:lnTo>
                    <a:pt x="522744" y="256857"/>
                  </a:lnTo>
                  <a:lnTo>
                    <a:pt x="526897" y="261010"/>
                  </a:lnTo>
                  <a:lnTo>
                    <a:pt x="532028" y="261010"/>
                  </a:lnTo>
                  <a:lnTo>
                    <a:pt x="537159" y="261010"/>
                  </a:lnTo>
                  <a:lnTo>
                    <a:pt x="541312" y="256857"/>
                  </a:lnTo>
                  <a:lnTo>
                    <a:pt x="541312" y="234213"/>
                  </a:lnTo>
                  <a:close/>
                </a:path>
                <a:path w="1524635" h="263525">
                  <a:moveTo>
                    <a:pt x="541312" y="110426"/>
                  </a:moveTo>
                  <a:lnTo>
                    <a:pt x="537159" y="106273"/>
                  </a:lnTo>
                  <a:lnTo>
                    <a:pt x="526897" y="106273"/>
                  </a:lnTo>
                  <a:lnTo>
                    <a:pt x="522744" y="110426"/>
                  </a:lnTo>
                  <a:lnTo>
                    <a:pt x="522744" y="133070"/>
                  </a:lnTo>
                  <a:lnTo>
                    <a:pt x="526897" y="137223"/>
                  </a:lnTo>
                  <a:lnTo>
                    <a:pt x="532028" y="137223"/>
                  </a:lnTo>
                  <a:lnTo>
                    <a:pt x="537159" y="137223"/>
                  </a:lnTo>
                  <a:lnTo>
                    <a:pt x="541312" y="133070"/>
                  </a:lnTo>
                  <a:lnTo>
                    <a:pt x="541312" y="110426"/>
                  </a:lnTo>
                  <a:close/>
                </a:path>
                <a:path w="1524635" h="263525">
                  <a:moveTo>
                    <a:pt x="578446" y="110426"/>
                  </a:moveTo>
                  <a:lnTo>
                    <a:pt x="574294" y="106273"/>
                  </a:lnTo>
                  <a:lnTo>
                    <a:pt x="564032" y="106273"/>
                  </a:lnTo>
                  <a:lnTo>
                    <a:pt x="559879" y="110426"/>
                  </a:lnTo>
                  <a:lnTo>
                    <a:pt x="559879" y="133070"/>
                  </a:lnTo>
                  <a:lnTo>
                    <a:pt x="564032" y="137223"/>
                  </a:lnTo>
                  <a:lnTo>
                    <a:pt x="569163" y="137223"/>
                  </a:lnTo>
                  <a:lnTo>
                    <a:pt x="574294" y="137223"/>
                  </a:lnTo>
                  <a:lnTo>
                    <a:pt x="578446" y="133070"/>
                  </a:lnTo>
                  <a:lnTo>
                    <a:pt x="578446" y="110426"/>
                  </a:lnTo>
                  <a:close/>
                </a:path>
                <a:path w="1524635" h="263525">
                  <a:moveTo>
                    <a:pt x="723544" y="234213"/>
                  </a:moveTo>
                  <a:lnTo>
                    <a:pt x="719391" y="230060"/>
                  </a:lnTo>
                  <a:lnTo>
                    <a:pt x="709129" y="230060"/>
                  </a:lnTo>
                  <a:lnTo>
                    <a:pt x="704977" y="234213"/>
                  </a:lnTo>
                  <a:lnTo>
                    <a:pt x="704977" y="256857"/>
                  </a:lnTo>
                  <a:lnTo>
                    <a:pt x="709129" y="261010"/>
                  </a:lnTo>
                  <a:lnTo>
                    <a:pt x="719391" y="261010"/>
                  </a:lnTo>
                  <a:lnTo>
                    <a:pt x="723544" y="256857"/>
                  </a:lnTo>
                  <a:lnTo>
                    <a:pt x="723544" y="251726"/>
                  </a:lnTo>
                  <a:lnTo>
                    <a:pt x="723544" y="234213"/>
                  </a:lnTo>
                  <a:close/>
                </a:path>
                <a:path w="1524635" h="263525">
                  <a:moveTo>
                    <a:pt x="760679" y="176695"/>
                  </a:moveTo>
                  <a:lnTo>
                    <a:pt x="756526" y="172542"/>
                  </a:lnTo>
                  <a:lnTo>
                    <a:pt x="746264" y="172542"/>
                  </a:lnTo>
                  <a:lnTo>
                    <a:pt x="742111" y="176695"/>
                  </a:lnTo>
                  <a:lnTo>
                    <a:pt x="742111" y="199339"/>
                  </a:lnTo>
                  <a:lnTo>
                    <a:pt x="746264" y="203492"/>
                  </a:lnTo>
                  <a:lnTo>
                    <a:pt x="751395" y="203492"/>
                  </a:lnTo>
                  <a:lnTo>
                    <a:pt x="756526" y="203492"/>
                  </a:lnTo>
                  <a:lnTo>
                    <a:pt x="760679" y="199339"/>
                  </a:lnTo>
                  <a:lnTo>
                    <a:pt x="760679" y="176695"/>
                  </a:lnTo>
                  <a:close/>
                </a:path>
                <a:path w="1524635" h="263525">
                  <a:moveTo>
                    <a:pt x="760679" y="123571"/>
                  </a:moveTo>
                  <a:lnTo>
                    <a:pt x="756526" y="119418"/>
                  </a:lnTo>
                  <a:lnTo>
                    <a:pt x="746264" y="119418"/>
                  </a:lnTo>
                  <a:lnTo>
                    <a:pt x="742111" y="123571"/>
                  </a:lnTo>
                  <a:lnTo>
                    <a:pt x="742111" y="141833"/>
                  </a:lnTo>
                  <a:lnTo>
                    <a:pt x="746264" y="145986"/>
                  </a:lnTo>
                  <a:lnTo>
                    <a:pt x="751395" y="145986"/>
                  </a:lnTo>
                  <a:lnTo>
                    <a:pt x="756526" y="145986"/>
                  </a:lnTo>
                  <a:lnTo>
                    <a:pt x="760679" y="141833"/>
                  </a:lnTo>
                  <a:lnTo>
                    <a:pt x="760679" y="123571"/>
                  </a:lnTo>
                  <a:close/>
                </a:path>
                <a:path w="1524635" h="263525">
                  <a:moveTo>
                    <a:pt x="795350" y="207645"/>
                  </a:moveTo>
                  <a:lnTo>
                    <a:pt x="791197" y="203492"/>
                  </a:lnTo>
                  <a:lnTo>
                    <a:pt x="780935" y="203492"/>
                  </a:lnTo>
                  <a:lnTo>
                    <a:pt x="776782" y="207645"/>
                  </a:lnTo>
                  <a:lnTo>
                    <a:pt x="776782" y="225907"/>
                  </a:lnTo>
                  <a:lnTo>
                    <a:pt x="780935" y="230060"/>
                  </a:lnTo>
                  <a:lnTo>
                    <a:pt x="786066" y="230060"/>
                  </a:lnTo>
                  <a:lnTo>
                    <a:pt x="791197" y="230060"/>
                  </a:lnTo>
                  <a:lnTo>
                    <a:pt x="795350" y="225907"/>
                  </a:lnTo>
                  <a:lnTo>
                    <a:pt x="795350" y="207645"/>
                  </a:lnTo>
                  <a:close/>
                </a:path>
                <a:path w="1524635" h="263525">
                  <a:moveTo>
                    <a:pt x="1092517" y="234213"/>
                  </a:moveTo>
                  <a:lnTo>
                    <a:pt x="1088364" y="230060"/>
                  </a:lnTo>
                  <a:lnTo>
                    <a:pt x="1078103" y="230060"/>
                  </a:lnTo>
                  <a:lnTo>
                    <a:pt x="1073950" y="234213"/>
                  </a:lnTo>
                  <a:lnTo>
                    <a:pt x="1073950" y="256857"/>
                  </a:lnTo>
                  <a:lnTo>
                    <a:pt x="1078103" y="261010"/>
                  </a:lnTo>
                  <a:lnTo>
                    <a:pt x="1088364" y="261010"/>
                  </a:lnTo>
                  <a:lnTo>
                    <a:pt x="1092517" y="256857"/>
                  </a:lnTo>
                  <a:lnTo>
                    <a:pt x="1092517" y="251726"/>
                  </a:lnTo>
                  <a:lnTo>
                    <a:pt x="1092517" y="234213"/>
                  </a:lnTo>
                  <a:close/>
                </a:path>
                <a:path w="1524635" h="263525">
                  <a:moveTo>
                    <a:pt x="1166787" y="181076"/>
                  </a:moveTo>
                  <a:lnTo>
                    <a:pt x="1162634" y="176923"/>
                  </a:lnTo>
                  <a:lnTo>
                    <a:pt x="1152372" y="176923"/>
                  </a:lnTo>
                  <a:lnTo>
                    <a:pt x="1148219" y="181076"/>
                  </a:lnTo>
                  <a:lnTo>
                    <a:pt x="1148219" y="199339"/>
                  </a:lnTo>
                  <a:lnTo>
                    <a:pt x="1152372" y="203492"/>
                  </a:lnTo>
                  <a:lnTo>
                    <a:pt x="1157503" y="203492"/>
                  </a:lnTo>
                  <a:lnTo>
                    <a:pt x="1162634" y="203492"/>
                  </a:lnTo>
                  <a:lnTo>
                    <a:pt x="1166787" y="199339"/>
                  </a:lnTo>
                  <a:lnTo>
                    <a:pt x="1166787" y="181076"/>
                  </a:lnTo>
                  <a:close/>
                </a:path>
                <a:path w="1524635" h="263525">
                  <a:moveTo>
                    <a:pt x="1316609" y="245313"/>
                  </a:moveTo>
                  <a:lnTo>
                    <a:pt x="1312456" y="241160"/>
                  </a:lnTo>
                  <a:lnTo>
                    <a:pt x="1302194" y="241160"/>
                  </a:lnTo>
                  <a:lnTo>
                    <a:pt x="1298041" y="245313"/>
                  </a:lnTo>
                  <a:lnTo>
                    <a:pt x="1298041" y="259194"/>
                  </a:lnTo>
                  <a:lnTo>
                    <a:pt x="1302194" y="263347"/>
                  </a:lnTo>
                  <a:lnTo>
                    <a:pt x="1312456" y="263347"/>
                  </a:lnTo>
                  <a:lnTo>
                    <a:pt x="1316609" y="259194"/>
                  </a:lnTo>
                  <a:lnTo>
                    <a:pt x="1316609" y="254063"/>
                  </a:lnTo>
                  <a:lnTo>
                    <a:pt x="1316609" y="245313"/>
                  </a:lnTo>
                  <a:close/>
                </a:path>
                <a:path w="1524635" h="263525">
                  <a:moveTo>
                    <a:pt x="1353743" y="199720"/>
                  </a:moveTo>
                  <a:lnTo>
                    <a:pt x="1349590" y="195567"/>
                  </a:lnTo>
                  <a:lnTo>
                    <a:pt x="1339329" y="195567"/>
                  </a:lnTo>
                  <a:lnTo>
                    <a:pt x="1335176" y="199720"/>
                  </a:lnTo>
                  <a:lnTo>
                    <a:pt x="1335176" y="217982"/>
                  </a:lnTo>
                  <a:lnTo>
                    <a:pt x="1339329" y="222135"/>
                  </a:lnTo>
                  <a:lnTo>
                    <a:pt x="1344460" y="222135"/>
                  </a:lnTo>
                  <a:lnTo>
                    <a:pt x="1349590" y="222135"/>
                  </a:lnTo>
                  <a:lnTo>
                    <a:pt x="1353743" y="217982"/>
                  </a:lnTo>
                  <a:lnTo>
                    <a:pt x="1353743" y="199720"/>
                  </a:lnTo>
                  <a:close/>
                </a:path>
                <a:path w="1524635" h="263525">
                  <a:moveTo>
                    <a:pt x="1390878" y="199720"/>
                  </a:moveTo>
                  <a:lnTo>
                    <a:pt x="1386725" y="195567"/>
                  </a:lnTo>
                  <a:lnTo>
                    <a:pt x="1376464" y="195567"/>
                  </a:lnTo>
                  <a:lnTo>
                    <a:pt x="1372311" y="199720"/>
                  </a:lnTo>
                  <a:lnTo>
                    <a:pt x="1372311" y="217982"/>
                  </a:lnTo>
                  <a:lnTo>
                    <a:pt x="1376464" y="222135"/>
                  </a:lnTo>
                  <a:lnTo>
                    <a:pt x="1381594" y="222135"/>
                  </a:lnTo>
                  <a:lnTo>
                    <a:pt x="1386725" y="222135"/>
                  </a:lnTo>
                  <a:lnTo>
                    <a:pt x="1390878" y="217982"/>
                  </a:lnTo>
                  <a:lnTo>
                    <a:pt x="1390878" y="199720"/>
                  </a:lnTo>
                  <a:close/>
                </a:path>
                <a:path w="1524635" h="263525">
                  <a:moveTo>
                    <a:pt x="1390878" y="150418"/>
                  </a:moveTo>
                  <a:lnTo>
                    <a:pt x="1386725" y="146265"/>
                  </a:lnTo>
                  <a:lnTo>
                    <a:pt x="1376464" y="146265"/>
                  </a:lnTo>
                  <a:lnTo>
                    <a:pt x="1372311" y="150418"/>
                  </a:lnTo>
                  <a:lnTo>
                    <a:pt x="1372311" y="168681"/>
                  </a:lnTo>
                  <a:lnTo>
                    <a:pt x="1376464" y="172834"/>
                  </a:lnTo>
                  <a:lnTo>
                    <a:pt x="1381594" y="172834"/>
                  </a:lnTo>
                  <a:lnTo>
                    <a:pt x="1386725" y="172834"/>
                  </a:lnTo>
                  <a:lnTo>
                    <a:pt x="1390878" y="168681"/>
                  </a:lnTo>
                  <a:lnTo>
                    <a:pt x="1390878" y="150418"/>
                  </a:lnTo>
                  <a:close/>
                </a:path>
                <a:path w="1524635" h="263525">
                  <a:moveTo>
                    <a:pt x="1450187" y="234213"/>
                  </a:moveTo>
                  <a:lnTo>
                    <a:pt x="1446034" y="230060"/>
                  </a:lnTo>
                  <a:lnTo>
                    <a:pt x="1435773" y="230060"/>
                  </a:lnTo>
                  <a:lnTo>
                    <a:pt x="1431620" y="234213"/>
                  </a:lnTo>
                  <a:lnTo>
                    <a:pt x="1431620" y="256857"/>
                  </a:lnTo>
                  <a:lnTo>
                    <a:pt x="1435773" y="261010"/>
                  </a:lnTo>
                  <a:lnTo>
                    <a:pt x="1446034" y="261010"/>
                  </a:lnTo>
                  <a:lnTo>
                    <a:pt x="1450187" y="256857"/>
                  </a:lnTo>
                  <a:lnTo>
                    <a:pt x="1450187" y="251726"/>
                  </a:lnTo>
                  <a:lnTo>
                    <a:pt x="1450187" y="234213"/>
                  </a:lnTo>
                  <a:close/>
                </a:path>
                <a:path w="1524635" h="263525">
                  <a:moveTo>
                    <a:pt x="1450187" y="176695"/>
                  </a:moveTo>
                  <a:lnTo>
                    <a:pt x="1446034" y="172542"/>
                  </a:lnTo>
                  <a:lnTo>
                    <a:pt x="1435773" y="172542"/>
                  </a:lnTo>
                  <a:lnTo>
                    <a:pt x="1431620" y="176695"/>
                  </a:lnTo>
                  <a:lnTo>
                    <a:pt x="1431620" y="199339"/>
                  </a:lnTo>
                  <a:lnTo>
                    <a:pt x="1435773" y="203492"/>
                  </a:lnTo>
                  <a:lnTo>
                    <a:pt x="1446034" y="203492"/>
                  </a:lnTo>
                  <a:lnTo>
                    <a:pt x="1450187" y="199339"/>
                  </a:lnTo>
                  <a:lnTo>
                    <a:pt x="1450187" y="194208"/>
                  </a:lnTo>
                  <a:lnTo>
                    <a:pt x="1450187" y="176695"/>
                  </a:lnTo>
                  <a:close/>
                </a:path>
                <a:path w="1524635" h="263525">
                  <a:moveTo>
                    <a:pt x="1450187" y="70434"/>
                  </a:moveTo>
                  <a:lnTo>
                    <a:pt x="1446034" y="66281"/>
                  </a:lnTo>
                  <a:lnTo>
                    <a:pt x="1435773" y="66281"/>
                  </a:lnTo>
                  <a:lnTo>
                    <a:pt x="1431620" y="70434"/>
                  </a:lnTo>
                  <a:lnTo>
                    <a:pt x="1431620" y="88696"/>
                  </a:lnTo>
                  <a:lnTo>
                    <a:pt x="1435773" y="92849"/>
                  </a:lnTo>
                  <a:lnTo>
                    <a:pt x="1440903" y="92849"/>
                  </a:lnTo>
                  <a:lnTo>
                    <a:pt x="1446034" y="92849"/>
                  </a:lnTo>
                  <a:lnTo>
                    <a:pt x="1450187" y="88696"/>
                  </a:lnTo>
                  <a:lnTo>
                    <a:pt x="1450187" y="70434"/>
                  </a:lnTo>
                  <a:close/>
                </a:path>
                <a:path w="1524635" h="263525">
                  <a:moveTo>
                    <a:pt x="1487322" y="123571"/>
                  </a:moveTo>
                  <a:lnTo>
                    <a:pt x="1483169" y="119418"/>
                  </a:lnTo>
                  <a:lnTo>
                    <a:pt x="1472907" y="119418"/>
                  </a:lnTo>
                  <a:lnTo>
                    <a:pt x="1468755" y="123571"/>
                  </a:lnTo>
                  <a:lnTo>
                    <a:pt x="1468755" y="141833"/>
                  </a:lnTo>
                  <a:lnTo>
                    <a:pt x="1472907" y="145986"/>
                  </a:lnTo>
                  <a:lnTo>
                    <a:pt x="1478038" y="145986"/>
                  </a:lnTo>
                  <a:lnTo>
                    <a:pt x="1483169" y="145986"/>
                  </a:lnTo>
                  <a:lnTo>
                    <a:pt x="1487322" y="141833"/>
                  </a:lnTo>
                  <a:lnTo>
                    <a:pt x="1487322" y="123571"/>
                  </a:lnTo>
                  <a:close/>
                </a:path>
                <a:path w="1524635" h="263525">
                  <a:moveTo>
                    <a:pt x="1524457" y="176695"/>
                  </a:moveTo>
                  <a:lnTo>
                    <a:pt x="1520304" y="172542"/>
                  </a:lnTo>
                  <a:lnTo>
                    <a:pt x="1510042" y="172542"/>
                  </a:lnTo>
                  <a:lnTo>
                    <a:pt x="1505889" y="176695"/>
                  </a:lnTo>
                  <a:lnTo>
                    <a:pt x="1505889" y="199339"/>
                  </a:lnTo>
                  <a:lnTo>
                    <a:pt x="1510042" y="203492"/>
                  </a:lnTo>
                  <a:lnTo>
                    <a:pt x="1515173" y="203492"/>
                  </a:lnTo>
                  <a:lnTo>
                    <a:pt x="1520304" y="203492"/>
                  </a:lnTo>
                  <a:lnTo>
                    <a:pt x="1524457" y="199339"/>
                  </a:lnTo>
                  <a:lnTo>
                    <a:pt x="1524457" y="176695"/>
                  </a:lnTo>
                  <a:close/>
                </a:path>
                <a:path w="1524635" h="263525">
                  <a:moveTo>
                    <a:pt x="1524457" y="123571"/>
                  </a:moveTo>
                  <a:lnTo>
                    <a:pt x="1520304" y="119418"/>
                  </a:lnTo>
                  <a:lnTo>
                    <a:pt x="1510042" y="119418"/>
                  </a:lnTo>
                  <a:lnTo>
                    <a:pt x="1505889" y="123571"/>
                  </a:lnTo>
                  <a:lnTo>
                    <a:pt x="1505889" y="141833"/>
                  </a:lnTo>
                  <a:lnTo>
                    <a:pt x="1510042" y="145986"/>
                  </a:lnTo>
                  <a:lnTo>
                    <a:pt x="1515173" y="145986"/>
                  </a:lnTo>
                  <a:lnTo>
                    <a:pt x="1520304" y="145986"/>
                  </a:lnTo>
                  <a:lnTo>
                    <a:pt x="1524457" y="141833"/>
                  </a:lnTo>
                  <a:lnTo>
                    <a:pt x="1524457" y="123571"/>
                  </a:lnTo>
                  <a:close/>
                </a:path>
              </a:pathLst>
            </a:custGeom>
            <a:solidFill>
              <a:srgbClr val="FFE003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66657" y="509481"/>
              <a:ext cx="19050" cy="26670"/>
            </a:xfrm>
            <a:custGeom>
              <a:avLst/>
              <a:gdLst/>
              <a:ahLst/>
              <a:cxnLst/>
              <a:rect l="l" t="t" r="r" b="b"/>
              <a:pathLst>
                <a:path w="19050" h="26670">
                  <a:moveTo>
                    <a:pt x="14414" y="0"/>
                  </a:moveTo>
                  <a:lnTo>
                    <a:pt x="4152" y="0"/>
                  </a:lnTo>
                  <a:lnTo>
                    <a:pt x="0" y="4152"/>
                  </a:lnTo>
                  <a:lnTo>
                    <a:pt x="0" y="22415"/>
                  </a:lnTo>
                  <a:lnTo>
                    <a:pt x="4152" y="26568"/>
                  </a:lnTo>
                  <a:lnTo>
                    <a:pt x="9283" y="26568"/>
                  </a:lnTo>
                  <a:lnTo>
                    <a:pt x="14414" y="26568"/>
                  </a:lnTo>
                  <a:lnTo>
                    <a:pt x="18567" y="22415"/>
                  </a:lnTo>
                  <a:lnTo>
                    <a:pt x="18567" y="4152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38723" y="268689"/>
              <a:ext cx="1957705" cy="650875"/>
            </a:xfrm>
            <a:custGeom>
              <a:avLst/>
              <a:gdLst/>
              <a:ahLst/>
              <a:cxnLst/>
              <a:rect l="l" t="t" r="r" b="b"/>
              <a:pathLst>
                <a:path w="1957705" h="650875">
                  <a:moveTo>
                    <a:pt x="0" y="650544"/>
                  </a:moveTo>
                  <a:lnTo>
                    <a:pt x="283895" y="650544"/>
                  </a:lnTo>
                  <a:lnTo>
                    <a:pt x="283895" y="0"/>
                  </a:lnTo>
                  <a:lnTo>
                    <a:pt x="444131" y="0"/>
                  </a:lnTo>
                  <a:lnTo>
                    <a:pt x="444842" y="246989"/>
                  </a:lnTo>
                  <a:lnTo>
                    <a:pt x="511289" y="246989"/>
                  </a:lnTo>
                  <a:lnTo>
                    <a:pt x="511289" y="119646"/>
                  </a:lnTo>
                  <a:lnTo>
                    <a:pt x="636790" y="119646"/>
                  </a:lnTo>
                  <a:lnTo>
                    <a:pt x="636790" y="179463"/>
                  </a:lnTo>
                  <a:lnTo>
                    <a:pt x="679945" y="179463"/>
                  </a:lnTo>
                  <a:lnTo>
                    <a:pt x="679945" y="263753"/>
                  </a:lnTo>
                  <a:lnTo>
                    <a:pt x="771906" y="263753"/>
                  </a:lnTo>
                  <a:lnTo>
                    <a:pt x="771906" y="46164"/>
                  </a:lnTo>
                  <a:lnTo>
                    <a:pt x="929640" y="46164"/>
                  </a:lnTo>
                  <a:lnTo>
                    <a:pt x="929640" y="246989"/>
                  </a:lnTo>
                  <a:lnTo>
                    <a:pt x="999769" y="246989"/>
                  </a:lnTo>
                  <a:lnTo>
                    <a:pt x="999769" y="135000"/>
                  </a:lnTo>
                  <a:lnTo>
                    <a:pt x="1099756" y="135000"/>
                  </a:lnTo>
                  <a:lnTo>
                    <a:pt x="1099756" y="215620"/>
                  </a:lnTo>
                  <a:lnTo>
                    <a:pt x="1167765" y="215620"/>
                  </a:lnTo>
                  <a:lnTo>
                    <a:pt x="1167765" y="280758"/>
                  </a:lnTo>
                  <a:lnTo>
                    <a:pt x="1361655" y="280758"/>
                  </a:lnTo>
                  <a:lnTo>
                    <a:pt x="1361655" y="189598"/>
                  </a:lnTo>
                  <a:lnTo>
                    <a:pt x="1517789" y="189598"/>
                  </a:lnTo>
                  <a:lnTo>
                    <a:pt x="1517789" y="267449"/>
                  </a:lnTo>
                  <a:lnTo>
                    <a:pt x="1586115" y="267449"/>
                  </a:lnTo>
                  <a:lnTo>
                    <a:pt x="1586115" y="154368"/>
                  </a:lnTo>
                  <a:lnTo>
                    <a:pt x="1720532" y="154368"/>
                  </a:lnTo>
                  <a:lnTo>
                    <a:pt x="1720532" y="82664"/>
                  </a:lnTo>
                  <a:lnTo>
                    <a:pt x="1872856" y="82664"/>
                  </a:lnTo>
                  <a:lnTo>
                    <a:pt x="1872856" y="650544"/>
                  </a:lnTo>
                  <a:lnTo>
                    <a:pt x="1957666" y="650544"/>
                  </a:lnTo>
                </a:path>
              </a:pathLst>
            </a:custGeom>
            <a:ln w="22364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563440" y="197727"/>
              <a:ext cx="246379" cy="722630"/>
            </a:xfrm>
            <a:custGeom>
              <a:avLst/>
              <a:gdLst/>
              <a:ahLst/>
              <a:cxnLst/>
              <a:rect l="l" t="t" r="r" b="b"/>
              <a:pathLst>
                <a:path w="246379" h="722630">
                  <a:moveTo>
                    <a:pt x="160324" y="53761"/>
                  </a:moveTo>
                  <a:lnTo>
                    <a:pt x="155778" y="83035"/>
                  </a:lnTo>
                  <a:lnTo>
                    <a:pt x="180272" y="90095"/>
                  </a:lnTo>
                  <a:lnTo>
                    <a:pt x="199601" y="104683"/>
                  </a:lnTo>
                  <a:lnTo>
                    <a:pt x="212283" y="125056"/>
                  </a:lnTo>
                  <a:lnTo>
                    <a:pt x="216839" y="149468"/>
                  </a:lnTo>
                  <a:lnTo>
                    <a:pt x="216839" y="722200"/>
                  </a:lnTo>
                  <a:lnTo>
                    <a:pt x="245897" y="718073"/>
                  </a:lnTo>
                  <a:lnTo>
                    <a:pt x="245897" y="149468"/>
                  </a:lnTo>
                  <a:lnTo>
                    <a:pt x="244821" y="133826"/>
                  </a:lnTo>
                  <a:lnTo>
                    <a:pt x="219773" y="85054"/>
                  </a:lnTo>
                  <a:lnTo>
                    <a:pt x="177148" y="58304"/>
                  </a:lnTo>
                  <a:lnTo>
                    <a:pt x="160324" y="53761"/>
                  </a:lnTo>
                  <a:close/>
                </a:path>
                <a:path w="246379" h="722630">
                  <a:moveTo>
                    <a:pt x="31423" y="0"/>
                  </a:moveTo>
                  <a:lnTo>
                    <a:pt x="22583" y="2201"/>
                  </a:lnTo>
                  <a:lnTo>
                    <a:pt x="15215" y="7557"/>
                  </a:lnTo>
                  <a:lnTo>
                    <a:pt x="10299" y="15610"/>
                  </a:lnTo>
                  <a:lnTo>
                    <a:pt x="0" y="43893"/>
                  </a:lnTo>
                  <a:lnTo>
                    <a:pt x="7048" y="46459"/>
                  </a:lnTo>
                  <a:lnTo>
                    <a:pt x="5878" y="61805"/>
                  </a:lnTo>
                  <a:lnTo>
                    <a:pt x="12482" y="76958"/>
                  </a:lnTo>
                  <a:lnTo>
                    <a:pt x="25741" y="90311"/>
                  </a:lnTo>
                  <a:lnTo>
                    <a:pt x="44538" y="100256"/>
                  </a:lnTo>
                  <a:lnTo>
                    <a:pt x="65332" y="104718"/>
                  </a:lnTo>
                  <a:lnTo>
                    <a:pt x="84069" y="103012"/>
                  </a:lnTo>
                  <a:lnTo>
                    <a:pt x="98865" y="95648"/>
                  </a:lnTo>
                  <a:lnTo>
                    <a:pt x="101869" y="91459"/>
                  </a:lnTo>
                  <a:lnTo>
                    <a:pt x="64348" y="91459"/>
                  </a:lnTo>
                  <a:lnTo>
                    <a:pt x="49009" y="87975"/>
                  </a:lnTo>
                  <a:lnTo>
                    <a:pt x="35019" y="80781"/>
                  </a:lnTo>
                  <a:lnTo>
                    <a:pt x="24717" y="71343"/>
                  </a:lnTo>
                  <a:lnTo>
                    <a:pt x="19144" y="60959"/>
                  </a:lnTo>
                  <a:lnTo>
                    <a:pt x="19342" y="50929"/>
                  </a:lnTo>
                  <a:lnTo>
                    <a:pt x="159256" y="50929"/>
                  </a:lnTo>
                  <a:lnTo>
                    <a:pt x="157962" y="47500"/>
                  </a:lnTo>
                  <a:lnTo>
                    <a:pt x="153009" y="42268"/>
                  </a:lnTo>
                  <a:lnTo>
                    <a:pt x="40754" y="1412"/>
                  </a:lnTo>
                  <a:lnTo>
                    <a:pt x="31423" y="0"/>
                  </a:lnTo>
                  <a:close/>
                </a:path>
                <a:path w="246379" h="722630">
                  <a:moveTo>
                    <a:pt x="155741" y="83136"/>
                  </a:moveTo>
                  <a:lnTo>
                    <a:pt x="107835" y="83136"/>
                  </a:lnTo>
                  <a:lnTo>
                    <a:pt x="150139" y="98529"/>
                  </a:lnTo>
                  <a:lnTo>
                    <a:pt x="155741" y="83136"/>
                  </a:lnTo>
                  <a:close/>
                </a:path>
                <a:path w="246379" h="722630">
                  <a:moveTo>
                    <a:pt x="159256" y="50929"/>
                  </a:moveTo>
                  <a:lnTo>
                    <a:pt x="19342" y="50929"/>
                  </a:lnTo>
                  <a:lnTo>
                    <a:pt x="95542" y="78666"/>
                  </a:lnTo>
                  <a:lnTo>
                    <a:pt x="89246" y="86477"/>
                  </a:lnTo>
                  <a:lnTo>
                    <a:pt x="78305" y="90850"/>
                  </a:lnTo>
                  <a:lnTo>
                    <a:pt x="64348" y="91459"/>
                  </a:lnTo>
                  <a:lnTo>
                    <a:pt x="101869" y="91459"/>
                  </a:lnTo>
                  <a:lnTo>
                    <a:pt x="107835" y="83136"/>
                  </a:lnTo>
                  <a:lnTo>
                    <a:pt x="155741" y="83136"/>
                  </a:lnTo>
                  <a:lnTo>
                    <a:pt x="160324" y="53761"/>
                  </a:lnTo>
                  <a:lnTo>
                    <a:pt x="159256" y="50929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59129" y="193416"/>
              <a:ext cx="168948" cy="11334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3719219" y="251489"/>
              <a:ext cx="90170" cy="668655"/>
            </a:xfrm>
            <a:custGeom>
              <a:avLst/>
              <a:gdLst/>
              <a:ahLst/>
              <a:cxnLst/>
              <a:rect l="l" t="t" r="r" b="b"/>
              <a:pathLst>
                <a:path w="90170" h="668655">
                  <a:moveTo>
                    <a:pt x="0" y="29273"/>
                  </a:moveTo>
                  <a:lnTo>
                    <a:pt x="24494" y="36333"/>
                  </a:lnTo>
                  <a:lnTo>
                    <a:pt x="43822" y="50922"/>
                  </a:lnTo>
                  <a:lnTo>
                    <a:pt x="56505" y="71294"/>
                  </a:lnTo>
                  <a:lnTo>
                    <a:pt x="61061" y="95707"/>
                  </a:lnTo>
                  <a:lnTo>
                    <a:pt x="61061" y="668439"/>
                  </a:lnTo>
                  <a:lnTo>
                    <a:pt x="90119" y="664311"/>
                  </a:lnTo>
                  <a:lnTo>
                    <a:pt x="90119" y="95707"/>
                  </a:lnTo>
                  <a:lnTo>
                    <a:pt x="89043" y="80064"/>
                  </a:lnTo>
                  <a:lnTo>
                    <a:pt x="63995" y="31292"/>
                  </a:lnTo>
                  <a:lnTo>
                    <a:pt x="21370" y="4543"/>
                  </a:lnTo>
                  <a:lnTo>
                    <a:pt x="4546" y="0"/>
                  </a:lnTo>
                </a:path>
              </a:pathLst>
            </a:custGeom>
            <a:ln w="8623">
              <a:solidFill>
                <a:srgbClr val="0081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Light</a:t>
            </a:r>
            <a:r>
              <a:rPr spc="130" dirty="0"/>
              <a:t> </a:t>
            </a:r>
            <a:r>
              <a:rPr dirty="0"/>
              <a:t>is</a:t>
            </a:r>
            <a:r>
              <a:rPr spc="135" dirty="0"/>
              <a:t> </a:t>
            </a:r>
            <a:r>
              <a:rPr dirty="0"/>
              <a:t>important</a:t>
            </a:r>
            <a:r>
              <a:rPr spc="130" dirty="0"/>
              <a:t> </a:t>
            </a:r>
            <a:r>
              <a:rPr spc="70" dirty="0"/>
              <a:t>to</a:t>
            </a:r>
            <a:r>
              <a:rPr spc="130" dirty="0"/>
              <a:t> </a:t>
            </a:r>
            <a:r>
              <a:rPr spc="-10" dirty="0"/>
              <a:t>health </a:t>
            </a:r>
            <a:r>
              <a:rPr spc="-20" dirty="0"/>
              <a:t>and</a:t>
            </a:r>
            <a:r>
              <a:rPr spc="-75" dirty="0"/>
              <a:t> </a:t>
            </a:r>
            <a:r>
              <a:rPr dirty="0"/>
              <a:t>wellbeing</a:t>
            </a:r>
            <a:r>
              <a:rPr spc="-70" dirty="0"/>
              <a:t> </a:t>
            </a:r>
            <a:r>
              <a:rPr spc="-10" dirty="0"/>
              <a:t>because...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5495105" y="2712417"/>
            <a:ext cx="402717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30" dirty="0">
                <a:solidFill>
                  <a:srgbClr val="FFFFFF"/>
                </a:solidFill>
                <a:latin typeface="Tahoma"/>
                <a:cs typeface="Tahoma"/>
              </a:rPr>
              <a:t>...</a:t>
            </a:r>
            <a:r>
              <a:rPr sz="30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spc="70" dirty="0">
                <a:solidFill>
                  <a:srgbClr val="FFFFFF"/>
                </a:solidFill>
                <a:latin typeface="Tahoma"/>
                <a:cs typeface="Tahoma"/>
              </a:rPr>
              <a:t>sensitive</a:t>
            </a:r>
            <a:r>
              <a:rPr sz="30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spc="100" dirty="0">
                <a:solidFill>
                  <a:srgbClr val="FFFFFF"/>
                </a:solidFill>
                <a:latin typeface="Tahoma"/>
                <a:cs typeface="Tahoma"/>
              </a:rPr>
              <a:t>use</a:t>
            </a:r>
            <a:r>
              <a:rPr sz="3000" spc="-1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spc="114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30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spc="50" dirty="0">
                <a:solidFill>
                  <a:srgbClr val="FFFFFF"/>
                </a:solidFill>
                <a:latin typeface="Tahoma"/>
                <a:cs typeface="Tahoma"/>
              </a:rPr>
              <a:t>light </a:t>
            </a:r>
            <a:r>
              <a:rPr sz="3000" spc="90" dirty="0">
                <a:solidFill>
                  <a:srgbClr val="FFFFFF"/>
                </a:solidFill>
                <a:latin typeface="Tahoma"/>
                <a:cs typeface="Tahoma"/>
              </a:rPr>
              <a:t>can</a:t>
            </a:r>
            <a:r>
              <a:rPr sz="3000" spc="-1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spc="-170" dirty="0">
                <a:solidFill>
                  <a:srgbClr val="FFF7C0"/>
                </a:solidFill>
                <a:latin typeface="Arial Black"/>
                <a:cs typeface="Arial Black"/>
              </a:rPr>
              <a:t>support</a:t>
            </a:r>
            <a:r>
              <a:rPr sz="3000" spc="-204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3000" spc="-80" dirty="0">
                <a:solidFill>
                  <a:srgbClr val="FFF7C0"/>
                </a:solidFill>
                <a:latin typeface="Arial Black"/>
                <a:cs typeface="Arial Black"/>
              </a:rPr>
              <a:t>diverse </a:t>
            </a:r>
            <a:r>
              <a:rPr sz="3000" spc="-235" dirty="0">
                <a:solidFill>
                  <a:srgbClr val="FFF7C0"/>
                </a:solidFill>
                <a:latin typeface="Arial Black"/>
                <a:cs typeface="Arial Black"/>
              </a:rPr>
              <a:t>users</a:t>
            </a:r>
            <a:r>
              <a:rPr sz="3000" spc="-21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3000" spc="-185" dirty="0">
                <a:solidFill>
                  <a:srgbClr val="FFF7C0"/>
                </a:solidFill>
                <a:latin typeface="Arial Black"/>
                <a:cs typeface="Arial Black"/>
              </a:rPr>
              <a:t>and</a:t>
            </a:r>
            <a:r>
              <a:rPr sz="3000" spc="-22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3000" spc="-290" dirty="0">
                <a:solidFill>
                  <a:srgbClr val="FFF7C0"/>
                </a:solidFill>
                <a:latin typeface="Arial Black"/>
                <a:cs typeface="Arial Black"/>
              </a:rPr>
              <a:t>uses</a:t>
            </a:r>
            <a:r>
              <a:rPr sz="3000" spc="-21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3000" spc="-25" dirty="0">
                <a:solidFill>
                  <a:srgbClr val="FFF7C0"/>
                </a:solidFill>
                <a:latin typeface="Arial Black"/>
                <a:cs typeface="Arial Black"/>
              </a:rPr>
              <a:t>of </a:t>
            </a:r>
            <a:r>
              <a:rPr sz="3000" spc="-140" dirty="0">
                <a:solidFill>
                  <a:srgbClr val="FFF7C0"/>
                </a:solidFill>
                <a:latin typeface="Arial Black"/>
                <a:cs typeface="Arial Black"/>
              </a:rPr>
              <a:t>urban</a:t>
            </a:r>
            <a:r>
              <a:rPr sz="3000" spc="-17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3000" spc="-300" dirty="0">
                <a:solidFill>
                  <a:srgbClr val="FFF7C0"/>
                </a:solidFill>
                <a:latin typeface="Arial Black"/>
                <a:cs typeface="Arial Black"/>
              </a:rPr>
              <a:t>space.</a:t>
            </a:r>
            <a:endParaRPr sz="3000">
              <a:latin typeface="Arial Black"/>
              <a:cs typeface="Arial Black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0" y="1544450"/>
            <a:ext cx="3987800" cy="3675379"/>
            <a:chOff x="0" y="1544450"/>
            <a:chExt cx="3987800" cy="3675379"/>
          </a:xfrm>
        </p:grpSpPr>
        <p:sp>
          <p:nvSpPr>
            <p:cNvPr id="54" name="object 54"/>
            <p:cNvSpPr/>
            <p:nvPr/>
          </p:nvSpPr>
          <p:spPr>
            <a:xfrm>
              <a:off x="1177804" y="2229475"/>
              <a:ext cx="702310" cy="703580"/>
            </a:xfrm>
            <a:custGeom>
              <a:avLst/>
              <a:gdLst/>
              <a:ahLst/>
              <a:cxnLst/>
              <a:rect l="l" t="t" r="r" b="b"/>
              <a:pathLst>
                <a:path w="702310" h="703580">
                  <a:moveTo>
                    <a:pt x="377672" y="0"/>
                  </a:moveTo>
                  <a:lnTo>
                    <a:pt x="311937" y="0"/>
                  </a:lnTo>
                  <a:lnTo>
                    <a:pt x="147599" y="72936"/>
                  </a:lnTo>
                  <a:lnTo>
                    <a:pt x="14478" y="266369"/>
                  </a:lnTo>
                  <a:lnTo>
                    <a:pt x="0" y="347395"/>
                  </a:lnTo>
                  <a:lnTo>
                    <a:pt x="0" y="665708"/>
                  </a:lnTo>
                  <a:lnTo>
                    <a:pt x="72897" y="703402"/>
                  </a:lnTo>
                  <a:lnTo>
                    <a:pt x="460032" y="703402"/>
                  </a:lnTo>
                  <a:lnTo>
                    <a:pt x="528218" y="665708"/>
                  </a:lnTo>
                  <a:lnTo>
                    <a:pt x="702005" y="320471"/>
                  </a:lnTo>
                  <a:lnTo>
                    <a:pt x="702005" y="266039"/>
                  </a:lnTo>
                  <a:lnTo>
                    <a:pt x="680820" y="222330"/>
                  </a:lnTo>
                  <a:lnTo>
                    <a:pt x="655168" y="181403"/>
                  </a:lnTo>
                  <a:lnTo>
                    <a:pt x="625372" y="143582"/>
                  </a:lnTo>
                  <a:lnTo>
                    <a:pt x="591755" y="109190"/>
                  </a:lnTo>
                  <a:lnTo>
                    <a:pt x="554640" y="78551"/>
                  </a:lnTo>
                  <a:lnTo>
                    <a:pt x="514350" y="51989"/>
                  </a:lnTo>
                  <a:lnTo>
                    <a:pt x="471211" y="29827"/>
                  </a:lnTo>
                  <a:lnTo>
                    <a:pt x="425543" y="12389"/>
                  </a:lnTo>
                  <a:lnTo>
                    <a:pt x="377672" y="0"/>
                  </a:lnTo>
                  <a:close/>
                </a:path>
              </a:pathLst>
            </a:custGeom>
            <a:solidFill>
              <a:srgbClr val="3653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00083" y="2220891"/>
              <a:ext cx="755650" cy="712470"/>
            </a:xfrm>
            <a:custGeom>
              <a:avLst/>
              <a:gdLst/>
              <a:ahLst/>
              <a:cxnLst/>
              <a:rect l="l" t="t" r="r" b="b"/>
              <a:pathLst>
                <a:path w="755650" h="712469">
                  <a:moveTo>
                    <a:pt x="668578" y="0"/>
                  </a:moveTo>
                  <a:lnTo>
                    <a:pt x="445477" y="0"/>
                  </a:lnTo>
                  <a:lnTo>
                    <a:pt x="397116" y="2626"/>
                  </a:lnTo>
                  <a:lnTo>
                    <a:pt x="350219" y="10320"/>
                  </a:lnTo>
                  <a:lnTo>
                    <a:pt x="305064" y="22805"/>
                  </a:lnTo>
                  <a:lnTo>
                    <a:pt x="261929" y="39803"/>
                  </a:lnTo>
                  <a:lnTo>
                    <a:pt x="221091" y="61038"/>
                  </a:lnTo>
                  <a:lnTo>
                    <a:pt x="182826" y="86233"/>
                  </a:lnTo>
                  <a:lnTo>
                    <a:pt x="147412" y="115110"/>
                  </a:lnTo>
                  <a:lnTo>
                    <a:pt x="115126" y="147393"/>
                  </a:lnTo>
                  <a:lnTo>
                    <a:pt x="86245" y="182804"/>
                  </a:lnTo>
                  <a:lnTo>
                    <a:pt x="61047" y="221066"/>
                  </a:lnTo>
                  <a:lnTo>
                    <a:pt x="39809" y="261903"/>
                  </a:lnTo>
                  <a:lnTo>
                    <a:pt x="22808" y="305037"/>
                  </a:lnTo>
                  <a:lnTo>
                    <a:pt x="10322" y="350191"/>
                  </a:lnTo>
                  <a:lnTo>
                    <a:pt x="2626" y="397088"/>
                  </a:lnTo>
                  <a:lnTo>
                    <a:pt x="0" y="445452"/>
                  </a:lnTo>
                  <a:lnTo>
                    <a:pt x="0" y="597661"/>
                  </a:lnTo>
                  <a:lnTo>
                    <a:pt x="8985" y="642164"/>
                  </a:lnTo>
                  <a:lnTo>
                    <a:pt x="33488" y="678503"/>
                  </a:lnTo>
                  <a:lnTo>
                    <a:pt x="69828" y="703003"/>
                  </a:lnTo>
                  <a:lnTo>
                    <a:pt x="114325" y="711987"/>
                  </a:lnTo>
                  <a:lnTo>
                    <a:pt x="510933" y="711987"/>
                  </a:lnTo>
                  <a:lnTo>
                    <a:pt x="466436" y="703003"/>
                  </a:lnTo>
                  <a:lnTo>
                    <a:pt x="430096" y="678503"/>
                  </a:lnTo>
                  <a:lnTo>
                    <a:pt x="405593" y="642164"/>
                  </a:lnTo>
                  <a:lnTo>
                    <a:pt x="396608" y="597661"/>
                  </a:lnTo>
                  <a:lnTo>
                    <a:pt x="396608" y="445452"/>
                  </a:lnTo>
                  <a:lnTo>
                    <a:pt x="399310" y="396413"/>
                  </a:lnTo>
                  <a:lnTo>
                    <a:pt x="407222" y="348887"/>
                  </a:lnTo>
                  <a:lnTo>
                    <a:pt x="420055" y="303164"/>
                  </a:lnTo>
                  <a:lnTo>
                    <a:pt x="437521" y="259532"/>
                  </a:lnTo>
                  <a:lnTo>
                    <a:pt x="459328" y="218280"/>
                  </a:lnTo>
                  <a:lnTo>
                    <a:pt x="485189" y="179697"/>
                  </a:lnTo>
                  <a:lnTo>
                    <a:pt x="514814" y="144071"/>
                  </a:lnTo>
                  <a:lnTo>
                    <a:pt x="547913" y="111690"/>
                  </a:lnTo>
                  <a:lnTo>
                    <a:pt x="584197" y="82845"/>
                  </a:lnTo>
                  <a:lnTo>
                    <a:pt x="623377" y="57823"/>
                  </a:lnTo>
                  <a:lnTo>
                    <a:pt x="665162" y="36913"/>
                  </a:lnTo>
                  <a:lnTo>
                    <a:pt x="709265" y="20404"/>
                  </a:lnTo>
                  <a:lnTo>
                    <a:pt x="755396" y="8585"/>
                  </a:lnTo>
                  <a:lnTo>
                    <a:pt x="734156" y="4886"/>
                  </a:lnTo>
                  <a:lnTo>
                    <a:pt x="712592" y="2197"/>
                  </a:lnTo>
                  <a:lnTo>
                    <a:pt x="690725" y="555"/>
                  </a:lnTo>
                  <a:lnTo>
                    <a:pt x="668578" y="0"/>
                  </a:lnTo>
                  <a:close/>
                </a:path>
              </a:pathLst>
            </a:custGeom>
            <a:solidFill>
              <a:srgbClr val="0126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247266" y="2229809"/>
              <a:ext cx="741045" cy="703580"/>
            </a:xfrm>
            <a:custGeom>
              <a:avLst/>
              <a:gdLst/>
              <a:ahLst/>
              <a:cxnLst/>
              <a:rect l="l" t="t" r="r" b="b"/>
              <a:pathLst>
                <a:path w="741045" h="703580">
                  <a:moveTo>
                    <a:pt x="383717" y="0"/>
                  </a:moveTo>
                  <a:lnTo>
                    <a:pt x="295059" y="0"/>
                  </a:lnTo>
                  <a:lnTo>
                    <a:pt x="101904" y="105867"/>
                  </a:lnTo>
                  <a:lnTo>
                    <a:pt x="22237" y="284772"/>
                  </a:lnTo>
                  <a:lnTo>
                    <a:pt x="0" y="370027"/>
                  </a:lnTo>
                  <a:lnTo>
                    <a:pt x="0" y="638340"/>
                  </a:lnTo>
                  <a:lnTo>
                    <a:pt x="89712" y="703072"/>
                  </a:lnTo>
                  <a:lnTo>
                    <a:pt x="626211" y="703072"/>
                  </a:lnTo>
                  <a:lnTo>
                    <a:pt x="670708" y="694088"/>
                  </a:lnTo>
                  <a:lnTo>
                    <a:pt x="707048" y="669588"/>
                  </a:lnTo>
                  <a:lnTo>
                    <a:pt x="731551" y="633248"/>
                  </a:lnTo>
                  <a:lnTo>
                    <a:pt x="740537" y="588746"/>
                  </a:lnTo>
                  <a:lnTo>
                    <a:pt x="740537" y="436524"/>
                  </a:lnTo>
                  <a:lnTo>
                    <a:pt x="737852" y="387645"/>
                  </a:lnTo>
                  <a:lnTo>
                    <a:pt x="729990" y="340265"/>
                  </a:lnTo>
                  <a:lnTo>
                    <a:pt x="717236" y="294671"/>
                  </a:lnTo>
                  <a:lnTo>
                    <a:pt x="699878" y="251149"/>
                  </a:lnTo>
                  <a:lnTo>
                    <a:pt x="678202" y="209986"/>
                  </a:lnTo>
                  <a:lnTo>
                    <a:pt x="652494" y="171469"/>
                  </a:lnTo>
                  <a:lnTo>
                    <a:pt x="623040" y="135884"/>
                  </a:lnTo>
                  <a:lnTo>
                    <a:pt x="590129" y="103517"/>
                  </a:lnTo>
                  <a:lnTo>
                    <a:pt x="554044" y="74656"/>
                  </a:lnTo>
                  <a:lnTo>
                    <a:pt x="515075" y="49587"/>
                  </a:lnTo>
                  <a:lnTo>
                    <a:pt x="473506" y="28597"/>
                  </a:lnTo>
                  <a:lnTo>
                    <a:pt x="429625" y="11972"/>
                  </a:lnTo>
                  <a:lnTo>
                    <a:pt x="383717" y="0"/>
                  </a:lnTo>
                  <a:close/>
                </a:path>
              </a:pathLst>
            </a:custGeom>
            <a:solidFill>
              <a:srgbClr val="3B9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125819" y="1610995"/>
              <a:ext cx="610235" cy="610235"/>
            </a:xfrm>
            <a:custGeom>
              <a:avLst/>
              <a:gdLst/>
              <a:ahLst/>
              <a:cxnLst/>
              <a:rect l="l" t="t" r="r" b="b"/>
              <a:pathLst>
                <a:path w="610235" h="610235">
                  <a:moveTo>
                    <a:pt x="304965" y="0"/>
                  </a:moveTo>
                  <a:lnTo>
                    <a:pt x="255498" y="3991"/>
                  </a:lnTo>
                  <a:lnTo>
                    <a:pt x="208572" y="15547"/>
                  </a:lnTo>
                  <a:lnTo>
                    <a:pt x="164816" y="34039"/>
                  </a:lnTo>
                  <a:lnTo>
                    <a:pt x="124856" y="58839"/>
                  </a:lnTo>
                  <a:lnTo>
                    <a:pt x="89322" y="89320"/>
                  </a:lnTo>
                  <a:lnTo>
                    <a:pt x="58840" y="124854"/>
                  </a:lnTo>
                  <a:lnTo>
                    <a:pt x="34039" y="164811"/>
                  </a:lnTo>
                  <a:lnTo>
                    <a:pt x="15547" y="208566"/>
                  </a:lnTo>
                  <a:lnTo>
                    <a:pt x="3991" y="255488"/>
                  </a:lnTo>
                  <a:lnTo>
                    <a:pt x="0" y="304952"/>
                  </a:lnTo>
                  <a:lnTo>
                    <a:pt x="3991" y="354415"/>
                  </a:lnTo>
                  <a:lnTo>
                    <a:pt x="15547" y="401338"/>
                  </a:lnTo>
                  <a:lnTo>
                    <a:pt x="34039" y="445093"/>
                  </a:lnTo>
                  <a:lnTo>
                    <a:pt x="58840" y="485050"/>
                  </a:lnTo>
                  <a:lnTo>
                    <a:pt x="89322" y="520584"/>
                  </a:lnTo>
                  <a:lnTo>
                    <a:pt x="124856" y="551064"/>
                  </a:lnTo>
                  <a:lnTo>
                    <a:pt x="164816" y="575865"/>
                  </a:lnTo>
                  <a:lnTo>
                    <a:pt x="208572" y="594357"/>
                  </a:lnTo>
                  <a:lnTo>
                    <a:pt x="255498" y="605913"/>
                  </a:lnTo>
                  <a:lnTo>
                    <a:pt x="304965" y="609904"/>
                  </a:lnTo>
                  <a:lnTo>
                    <a:pt x="354425" y="605913"/>
                  </a:lnTo>
                  <a:lnTo>
                    <a:pt x="401345" y="594357"/>
                  </a:lnTo>
                  <a:lnTo>
                    <a:pt x="445097" y="575865"/>
                  </a:lnTo>
                  <a:lnTo>
                    <a:pt x="485053" y="551064"/>
                  </a:lnTo>
                  <a:lnTo>
                    <a:pt x="520585" y="520584"/>
                  </a:lnTo>
                  <a:lnTo>
                    <a:pt x="551065" y="485050"/>
                  </a:lnTo>
                  <a:lnTo>
                    <a:pt x="575865" y="445093"/>
                  </a:lnTo>
                  <a:lnTo>
                    <a:pt x="594357" y="401338"/>
                  </a:lnTo>
                  <a:lnTo>
                    <a:pt x="605913" y="354415"/>
                  </a:lnTo>
                  <a:lnTo>
                    <a:pt x="609904" y="304952"/>
                  </a:lnTo>
                  <a:lnTo>
                    <a:pt x="605913" y="255488"/>
                  </a:lnTo>
                  <a:lnTo>
                    <a:pt x="594357" y="208566"/>
                  </a:lnTo>
                  <a:lnTo>
                    <a:pt x="575865" y="164811"/>
                  </a:lnTo>
                  <a:lnTo>
                    <a:pt x="551065" y="124854"/>
                  </a:lnTo>
                  <a:lnTo>
                    <a:pt x="520585" y="89320"/>
                  </a:lnTo>
                  <a:lnTo>
                    <a:pt x="485053" y="58839"/>
                  </a:lnTo>
                  <a:lnTo>
                    <a:pt x="445097" y="34039"/>
                  </a:lnTo>
                  <a:lnTo>
                    <a:pt x="401345" y="15547"/>
                  </a:lnTo>
                  <a:lnTo>
                    <a:pt x="354425" y="3991"/>
                  </a:lnTo>
                  <a:lnTo>
                    <a:pt x="304965" y="0"/>
                  </a:lnTo>
                  <a:close/>
                </a:path>
              </a:pathLst>
            </a:custGeom>
            <a:solidFill>
              <a:srgbClr val="FFDE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052163" y="1610995"/>
              <a:ext cx="610235" cy="610235"/>
            </a:xfrm>
            <a:custGeom>
              <a:avLst/>
              <a:gdLst/>
              <a:ahLst/>
              <a:cxnLst/>
              <a:rect l="l" t="t" r="r" b="b"/>
              <a:pathLst>
                <a:path w="610235" h="610235">
                  <a:moveTo>
                    <a:pt x="304952" y="0"/>
                  </a:moveTo>
                  <a:lnTo>
                    <a:pt x="255488" y="3991"/>
                  </a:lnTo>
                  <a:lnTo>
                    <a:pt x="208566" y="15547"/>
                  </a:lnTo>
                  <a:lnTo>
                    <a:pt x="164811" y="34039"/>
                  </a:lnTo>
                  <a:lnTo>
                    <a:pt x="124854" y="58839"/>
                  </a:lnTo>
                  <a:lnTo>
                    <a:pt x="89320" y="89320"/>
                  </a:lnTo>
                  <a:lnTo>
                    <a:pt x="58839" y="124854"/>
                  </a:lnTo>
                  <a:lnTo>
                    <a:pt x="34039" y="164811"/>
                  </a:lnTo>
                  <a:lnTo>
                    <a:pt x="15547" y="208566"/>
                  </a:lnTo>
                  <a:lnTo>
                    <a:pt x="3991" y="255488"/>
                  </a:lnTo>
                  <a:lnTo>
                    <a:pt x="0" y="304952"/>
                  </a:lnTo>
                  <a:lnTo>
                    <a:pt x="3991" y="354415"/>
                  </a:lnTo>
                  <a:lnTo>
                    <a:pt x="15547" y="401338"/>
                  </a:lnTo>
                  <a:lnTo>
                    <a:pt x="34039" y="445093"/>
                  </a:lnTo>
                  <a:lnTo>
                    <a:pt x="58839" y="485050"/>
                  </a:lnTo>
                  <a:lnTo>
                    <a:pt x="89320" y="520584"/>
                  </a:lnTo>
                  <a:lnTo>
                    <a:pt x="124854" y="551064"/>
                  </a:lnTo>
                  <a:lnTo>
                    <a:pt x="164811" y="575865"/>
                  </a:lnTo>
                  <a:lnTo>
                    <a:pt x="208566" y="594357"/>
                  </a:lnTo>
                  <a:lnTo>
                    <a:pt x="255488" y="605913"/>
                  </a:lnTo>
                  <a:lnTo>
                    <a:pt x="304952" y="609904"/>
                  </a:lnTo>
                  <a:lnTo>
                    <a:pt x="354415" y="605913"/>
                  </a:lnTo>
                  <a:lnTo>
                    <a:pt x="401338" y="594357"/>
                  </a:lnTo>
                  <a:lnTo>
                    <a:pt x="445093" y="575865"/>
                  </a:lnTo>
                  <a:lnTo>
                    <a:pt x="485050" y="551064"/>
                  </a:lnTo>
                  <a:lnTo>
                    <a:pt x="520584" y="520584"/>
                  </a:lnTo>
                  <a:lnTo>
                    <a:pt x="551064" y="485050"/>
                  </a:lnTo>
                  <a:lnTo>
                    <a:pt x="575865" y="445093"/>
                  </a:lnTo>
                  <a:lnTo>
                    <a:pt x="594357" y="401338"/>
                  </a:lnTo>
                  <a:lnTo>
                    <a:pt x="605913" y="354415"/>
                  </a:lnTo>
                  <a:lnTo>
                    <a:pt x="609904" y="304952"/>
                  </a:lnTo>
                  <a:lnTo>
                    <a:pt x="605913" y="255488"/>
                  </a:lnTo>
                  <a:lnTo>
                    <a:pt x="594357" y="208566"/>
                  </a:lnTo>
                  <a:lnTo>
                    <a:pt x="575865" y="164811"/>
                  </a:lnTo>
                  <a:lnTo>
                    <a:pt x="551064" y="124854"/>
                  </a:lnTo>
                  <a:lnTo>
                    <a:pt x="520584" y="89320"/>
                  </a:lnTo>
                  <a:lnTo>
                    <a:pt x="485050" y="58839"/>
                  </a:lnTo>
                  <a:lnTo>
                    <a:pt x="445093" y="34039"/>
                  </a:lnTo>
                  <a:lnTo>
                    <a:pt x="401338" y="15547"/>
                  </a:lnTo>
                  <a:lnTo>
                    <a:pt x="354415" y="3991"/>
                  </a:lnTo>
                  <a:lnTo>
                    <a:pt x="304952" y="0"/>
                  </a:lnTo>
                  <a:close/>
                </a:path>
              </a:pathLst>
            </a:custGeom>
            <a:solidFill>
              <a:srgbClr val="FFC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908075" y="2220893"/>
              <a:ext cx="723265" cy="712470"/>
            </a:xfrm>
            <a:custGeom>
              <a:avLst/>
              <a:gdLst/>
              <a:ahLst/>
              <a:cxnLst/>
              <a:rect l="l" t="t" r="r" b="b"/>
              <a:pathLst>
                <a:path w="723264" h="712469">
                  <a:moveTo>
                    <a:pt x="634250" y="0"/>
                  </a:moveTo>
                  <a:lnTo>
                    <a:pt x="411149" y="0"/>
                  </a:lnTo>
                  <a:lnTo>
                    <a:pt x="361490" y="2769"/>
                  </a:lnTo>
                  <a:lnTo>
                    <a:pt x="313387" y="10879"/>
                  </a:lnTo>
                  <a:lnTo>
                    <a:pt x="267140" y="24029"/>
                  </a:lnTo>
                  <a:lnTo>
                    <a:pt x="223049" y="41918"/>
                  </a:lnTo>
                  <a:lnTo>
                    <a:pt x="181414" y="64246"/>
                  </a:lnTo>
                  <a:lnTo>
                    <a:pt x="142536" y="90713"/>
                  </a:lnTo>
                  <a:lnTo>
                    <a:pt x="106715" y="121018"/>
                  </a:lnTo>
                  <a:lnTo>
                    <a:pt x="74250" y="154863"/>
                  </a:lnTo>
                  <a:lnTo>
                    <a:pt x="45443" y="191945"/>
                  </a:lnTo>
                  <a:lnTo>
                    <a:pt x="20592" y="231966"/>
                  </a:lnTo>
                  <a:lnTo>
                    <a:pt x="0" y="274624"/>
                  </a:lnTo>
                  <a:lnTo>
                    <a:pt x="0" y="324891"/>
                  </a:lnTo>
                  <a:lnTo>
                    <a:pt x="174891" y="672236"/>
                  </a:lnTo>
                  <a:lnTo>
                    <a:pt x="241973" y="711987"/>
                  </a:lnTo>
                  <a:lnTo>
                    <a:pt x="480428" y="711987"/>
                  </a:lnTo>
                  <a:lnTo>
                    <a:pt x="435925" y="703003"/>
                  </a:lnTo>
                  <a:lnTo>
                    <a:pt x="399586" y="678503"/>
                  </a:lnTo>
                  <a:lnTo>
                    <a:pt x="375086" y="642164"/>
                  </a:lnTo>
                  <a:lnTo>
                    <a:pt x="366102" y="597661"/>
                  </a:lnTo>
                  <a:lnTo>
                    <a:pt x="366102" y="445439"/>
                  </a:lnTo>
                  <a:lnTo>
                    <a:pt x="368787" y="396560"/>
                  </a:lnTo>
                  <a:lnTo>
                    <a:pt x="376649" y="349180"/>
                  </a:lnTo>
                  <a:lnTo>
                    <a:pt x="389402" y="303586"/>
                  </a:lnTo>
                  <a:lnTo>
                    <a:pt x="406760" y="260064"/>
                  </a:lnTo>
                  <a:lnTo>
                    <a:pt x="428436" y="218901"/>
                  </a:lnTo>
                  <a:lnTo>
                    <a:pt x="454144" y="180384"/>
                  </a:lnTo>
                  <a:lnTo>
                    <a:pt x="483596" y="144799"/>
                  </a:lnTo>
                  <a:lnTo>
                    <a:pt x="516507" y="112433"/>
                  </a:lnTo>
                  <a:lnTo>
                    <a:pt x="552590" y="83572"/>
                  </a:lnTo>
                  <a:lnTo>
                    <a:pt x="591558" y="58503"/>
                  </a:lnTo>
                  <a:lnTo>
                    <a:pt x="633125" y="37513"/>
                  </a:lnTo>
                  <a:lnTo>
                    <a:pt x="677004" y="20888"/>
                  </a:lnTo>
                  <a:lnTo>
                    <a:pt x="722909" y="8915"/>
                  </a:lnTo>
                  <a:lnTo>
                    <a:pt x="701216" y="5057"/>
                  </a:lnTo>
                  <a:lnTo>
                    <a:pt x="679189" y="2266"/>
                  </a:lnTo>
                  <a:lnTo>
                    <a:pt x="656858" y="571"/>
                  </a:lnTo>
                  <a:lnTo>
                    <a:pt x="634250" y="0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36388" y="3650368"/>
              <a:ext cx="3429635" cy="1402080"/>
            </a:xfrm>
            <a:custGeom>
              <a:avLst/>
              <a:gdLst/>
              <a:ahLst/>
              <a:cxnLst/>
              <a:rect l="l" t="t" r="r" b="b"/>
              <a:pathLst>
                <a:path w="3429635" h="1402079">
                  <a:moveTo>
                    <a:pt x="2295310" y="1159789"/>
                  </a:moveTo>
                  <a:lnTo>
                    <a:pt x="748780" y="1159789"/>
                  </a:lnTo>
                  <a:lnTo>
                    <a:pt x="796933" y="1161796"/>
                  </a:lnTo>
                  <a:lnTo>
                    <a:pt x="844249" y="1166366"/>
                  </a:lnTo>
                  <a:lnTo>
                    <a:pt x="890579" y="1173544"/>
                  </a:lnTo>
                  <a:lnTo>
                    <a:pt x="935776" y="1183373"/>
                  </a:lnTo>
                  <a:lnTo>
                    <a:pt x="979694" y="1195898"/>
                  </a:lnTo>
                  <a:lnTo>
                    <a:pt x="1022184" y="1211160"/>
                  </a:lnTo>
                  <a:lnTo>
                    <a:pt x="1410969" y="1366367"/>
                  </a:lnTo>
                  <a:lnTo>
                    <a:pt x="1439663" y="1375476"/>
                  </a:lnTo>
                  <a:lnTo>
                    <a:pt x="1474354" y="1384570"/>
                  </a:lnTo>
                  <a:lnTo>
                    <a:pt x="1514425" y="1392653"/>
                  </a:lnTo>
                  <a:lnTo>
                    <a:pt x="1559259" y="1398732"/>
                  </a:lnTo>
                  <a:lnTo>
                    <a:pt x="1608239" y="1401813"/>
                  </a:lnTo>
                  <a:lnTo>
                    <a:pt x="1660746" y="1400900"/>
                  </a:lnTo>
                  <a:lnTo>
                    <a:pt x="1716164" y="1395001"/>
                  </a:lnTo>
                  <a:lnTo>
                    <a:pt x="1773876" y="1383120"/>
                  </a:lnTo>
                  <a:lnTo>
                    <a:pt x="1833263" y="1364263"/>
                  </a:lnTo>
                  <a:lnTo>
                    <a:pt x="1893709" y="1337437"/>
                  </a:lnTo>
                  <a:lnTo>
                    <a:pt x="1893849" y="1337398"/>
                  </a:lnTo>
                  <a:lnTo>
                    <a:pt x="2295310" y="1159789"/>
                  </a:lnTo>
                  <a:close/>
                </a:path>
                <a:path w="3429635" h="1402079">
                  <a:moveTo>
                    <a:pt x="1010323" y="0"/>
                  </a:moveTo>
                  <a:lnTo>
                    <a:pt x="850628" y="893"/>
                  </a:lnTo>
                  <a:lnTo>
                    <a:pt x="720848" y="3155"/>
                  </a:lnTo>
                  <a:lnTo>
                    <a:pt x="665218" y="5161"/>
                  </a:lnTo>
                  <a:lnTo>
                    <a:pt x="614717" y="7942"/>
                  </a:lnTo>
                  <a:lnTo>
                    <a:pt x="568561" y="11645"/>
                  </a:lnTo>
                  <a:lnTo>
                    <a:pt x="525967" y="16413"/>
                  </a:lnTo>
                  <a:lnTo>
                    <a:pt x="486151" y="22391"/>
                  </a:lnTo>
                  <a:lnTo>
                    <a:pt x="448331" y="29724"/>
                  </a:lnTo>
                  <a:lnTo>
                    <a:pt x="375543" y="49032"/>
                  </a:lnTo>
                  <a:lnTo>
                    <a:pt x="339009" y="61298"/>
                  </a:lnTo>
                  <a:lnTo>
                    <a:pt x="301336" y="75497"/>
                  </a:lnTo>
                  <a:lnTo>
                    <a:pt x="261742" y="91774"/>
                  </a:lnTo>
                  <a:lnTo>
                    <a:pt x="219443" y="110274"/>
                  </a:lnTo>
                  <a:lnTo>
                    <a:pt x="162229" y="137020"/>
                  </a:lnTo>
                  <a:lnTo>
                    <a:pt x="83197" y="247065"/>
                  </a:lnTo>
                  <a:lnTo>
                    <a:pt x="0" y="527151"/>
                  </a:lnTo>
                  <a:lnTo>
                    <a:pt x="30492" y="805307"/>
                  </a:lnTo>
                  <a:lnTo>
                    <a:pt x="224650" y="1137259"/>
                  </a:lnTo>
                  <a:lnTo>
                    <a:pt x="400596" y="1213853"/>
                  </a:lnTo>
                  <a:lnTo>
                    <a:pt x="450496" y="1199138"/>
                  </a:lnTo>
                  <a:lnTo>
                    <a:pt x="500589" y="1186681"/>
                  </a:lnTo>
                  <a:lnTo>
                    <a:pt x="550726" y="1176525"/>
                  </a:lnTo>
                  <a:lnTo>
                    <a:pt x="600761" y="1168714"/>
                  </a:lnTo>
                  <a:lnTo>
                    <a:pt x="650546" y="1163292"/>
                  </a:lnTo>
                  <a:lnTo>
                    <a:pt x="699935" y="1160302"/>
                  </a:lnTo>
                  <a:lnTo>
                    <a:pt x="748780" y="1159789"/>
                  </a:lnTo>
                  <a:lnTo>
                    <a:pt x="2295310" y="1159789"/>
                  </a:lnTo>
                  <a:lnTo>
                    <a:pt x="3251136" y="737006"/>
                  </a:lnTo>
                  <a:lnTo>
                    <a:pt x="3291938" y="712124"/>
                  </a:lnTo>
                  <a:lnTo>
                    <a:pt x="3350156" y="663346"/>
                  </a:lnTo>
                  <a:lnTo>
                    <a:pt x="3378827" y="630240"/>
                  </a:lnTo>
                  <a:lnTo>
                    <a:pt x="3403487" y="591454"/>
                  </a:lnTo>
                  <a:lnTo>
                    <a:pt x="3410857" y="573147"/>
                  </a:lnTo>
                  <a:lnTo>
                    <a:pt x="2002077" y="573147"/>
                  </a:lnTo>
                  <a:lnTo>
                    <a:pt x="1994725" y="569225"/>
                  </a:lnTo>
                  <a:lnTo>
                    <a:pt x="1990088" y="562290"/>
                  </a:lnTo>
                  <a:lnTo>
                    <a:pt x="1989404" y="553478"/>
                  </a:lnTo>
                  <a:lnTo>
                    <a:pt x="1992925" y="527378"/>
                  </a:lnTo>
                  <a:lnTo>
                    <a:pt x="1993968" y="495414"/>
                  </a:lnTo>
                  <a:lnTo>
                    <a:pt x="1980680" y="421262"/>
                  </a:lnTo>
                  <a:lnTo>
                    <a:pt x="1962385" y="382756"/>
                  </a:lnTo>
                  <a:lnTo>
                    <a:pt x="1933677" y="345752"/>
                  </a:lnTo>
                  <a:lnTo>
                    <a:pt x="1892574" y="312092"/>
                  </a:lnTo>
                  <a:lnTo>
                    <a:pt x="1837093" y="283616"/>
                  </a:lnTo>
                  <a:lnTo>
                    <a:pt x="1370657" y="96532"/>
                  </a:lnTo>
                  <a:lnTo>
                    <a:pt x="1320150" y="76880"/>
                  </a:lnTo>
                  <a:lnTo>
                    <a:pt x="1275433" y="59996"/>
                  </a:lnTo>
                  <a:lnTo>
                    <a:pt x="1235759" y="45682"/>
                  </a:lnTo>
                  <a:lnTo>
                    <a:pt x="1168557" y="23977"/>
                  </a:lnTo>
                  <a:lnTo>
                    <a:pt x="1112573" y="10187"/>
                  </a:lnTo>
                  <a:lnTo>
                    <a:pt x="1061836" y="2733"/>
                  </a:lnTo>
                  <a:lnTo>
                    <a:pt x="1010373" y="38"/>
                  </a:lnTo>
                  <a:close/>
                </a:path>
                <a:path w="3429635" h="1402079">
                  <a:moveTo>
                    <a:pt x="3165405" y="239827"/>
                  </a:moveTo>
                  <a:lnTo>
                    <a:pt x="3126037" y="244226"/>
                  </a:lnTo>
                  <a:lnTo>
                    <a:pt x="3062807" y="259652"/>
                  </a:lnTo>
                  <a:lnTo>
                    <a:pt x="3031248" y="271043"/>
                  </a:lnTo>
                  <a:lnTo>
                    <a:pt x="2010905" y="572922"/>
                  </a:lnTo>
                  <a:lnTo>
                    <a:pt x="2002077" y="573147"/>
                  </a:lnTo>
                  <a:lnTo>
                    <a:pt x="3410857" y="573147"/>
                  </a:lnTo>
                  <a:lnTo>
                    <a:pt x="3421349" y="547084"/>
                  </a:lnTo>
                  <a:lnTo>
                    <a:pt x="3429625" y="497229"/>
                  </a:lnTo>
                  <a:lnTo>
                    <a:pt x="3425527" y="441988"/>
                  </a:lnTo>
                  <a:lnTo>
                    <a:pt x="3406266" y="381457"/>
                  </a:lnTo>
                  <a:lnTo>
                    <a:pt x="3373815" y="328196"/>
                  </a:lnTo>
                  <a:lnTo>
                    <a:pt x="3336087" y="289371"/>
                  </a:lnTo>
                  <a:lnTo>
                    <a:pt x="3294733" y="263053"/>
                  </a:lnTo>
                  <a:lnTo>
                    <a:pt x="3251402" y="247310"/>
                  </a:lnTo>
                  <a:lnTo>
                    <a:pt x="3207743" y="240212"/>
                  </a:lnTo>
                  <a:lnTo>
                    <a:pt x="3165405" y="239827"/>
                  </a:lnTo>
                  <a:close/>
                </a:path>
              </a:pathLst>
            </a:custGeom>
            <a:solidFill>
              <a:srgbClr val="FFDE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0" y="3774485"/>
              <a:ext cx="967105" cy="1445260"/>
            </a:xfrm>
            <a:custGeom>
              <a:avLst/>
              <a:gdLst/>
              <a:ahLst/>
              <a:cxnLst/>
              <a:rect l="l" t="t" r="r" b="b"/>
              <a:pathLst>
                <a:path w="967105" h="1445260">
                  <a:moveTo>
                    <a:pt x="725834" y="0"/>
                  </a:moveTo>
                  <a:lnTo>
                    <a:pt x="678351" y="22898"/>
                  </a:lnTo>
                  <a:lnTo>
                    <a:pt x="631523" y="46951"/>
                  </a:lnTo>
                  <a:lnTo>
                    <a:pt x="585369" y="72146"/>
                  </a:lnTo>
                  <a:lnTo>
                    <a:pt x="539906" y="98469"/>
                  </a:lnTo>
                  <a:lnTo>
                    <a:pt x="495151" y="125904"/>
                  </a:lnTo>
                  <a:lnTo>
                    <a:pt x="451123" y="154440"/>
                  </a:lnTo>
                  <a:lnTo>
                    <a:pt x="407838" y="184061"/>
                  </a:lnTo>
                  <a:lnTo>
                    <a:pt x="364123" y="212664"/>
                  </a:lnTo>
                  <a:lnTo>
                    <a:pt x="318672" y="238219"/>
                  </a:lnTo>
                  <a:lnTo>
                    <a:pt x="271627" y="260593"/>
                  </a:lnTo>
                  <a:lnTo>
                    <a:pt x="223125" y="279656"/>
                  </a:lnTo>
                  <a:lnTo>
                    <a:pt x="173308" y="295275"/>
                  </a:lnTo>
                  <a:lnTo>
                    <a:pt x="0" y="342948"/>
                  </a:lnTo>
                  <a:lnTo>
                    <a:pt x="0" y="1444889"/>
                  </a:lnTo>
                  <a:lnTo>
                    <a:pt x="928869" y="1092225"/>
                  </a:lnTo>
                  <a:lnTo>
                    <a:pt x="938249" y="1089212"/>
                  </a:lnTo>
                  <a:lnTo>
                    <a:pt x="957081" y="1083454"/>
                  </a:lnTo>
                  <a:lnTo>
                    <a:pt x="966511" y="1080706"/>
                  </a:lnTo>
                  <a:lnTo>
                    <a:pt x="923321" y="1057576"/>
                  </a:lnTo>
                  <a:lnTo>
                    <a:pt x="881977" y="1031620"/>
                  </a:lnTo>
                  <a:lnTo>
                    <a:pt x="842609" y="1002967"/>
                  </a:lnTo>
                  <a:lnTo>
                    <a:pt x="805347" y="971746"/>
                  </a:lnTo>
                  <a:lnTo>
                    <a:pt x="770319" y="938087"/>
                  </a:lnTo>
                  <a:lnTo>
                    <a:pt x="737657" y="902119"/>
                  </a:lnTo>
                  <a:lnTo>
                    <a:pt x="707490" y="863970"/>
                  </a:lnTo>
                  <a:lnTo>
                    <a:pt x="679947" y="823771"/>
                  </a:lnTo>
                  <a:lnTo>
                    <a:pt x="655159" y="781649"/>
                  </a:lnTo>
                  <a:lnTo>
                    <a:pt x="633254" y="737735"/>
                  </a:lnTo>
                  <a:lnTo>
                    <a:pt x="614364" y="692158"/>
                  </a:lnTo>
                  <a:lnTo>
                    <a:pt x="598617" y="645046"/>
                  </a:lnTo>
                  <a:lnTo>
                    <a:pt x="586144" y="596529"/>
                  </a:lnTo>
                  <a:lnTo>
                    <a:pt x="577074" y="546736"/>
                  </a:lnTo>
                  <a:lnTo>
                    <a:pt x="571536" y="495797"/>
                  </a:lnTo>
                  <a:lnTo>
                    <a:pt x="569662" y="443839"/>
                  </a:lnTo>
                  <a:lnTo>
                    <a:pt x="571399" y="393860"/>
                  </a:lnTo>
                  <a:lnTo>
                    <a:pt x="576532" y="344820"/>
                  </a:lnTo>
                  <a:lnTo>
                    <a:pt x="584944" y="296833"/>
                  </a:lnTo>
                  <a:lnTo>
                    <a:pt x="596518" y="250013"/>
                  </a:lnTo>
                  <a:lnTo>
                    <a:pt x="611138" y="204474"/>
                  </a:lnTo>
                  <a:lnTo>
                    <a:pt x="628687" y="160331"/>
                  </a:lnTo>
                  <a:lnTo>
                    <a:pt x="649048" y="117698"/>
                  </a:lnTo>
                  <a:lnTo>
                    <a:pt x="672104" y="76689"/>
                  </a:lnTo>
                  <a:lnTo>
                    <a:pt x="697738" y="37418"/>
                  </a:lnTo>
                  <a:lnTo>
                    <a:pt x="725834" y="0"/>
                  </a:lnTo>
                  <a:close/>
                </a:path>
              </a:pathLst>
            </a:custGeom>
            <a:solidFill>
              <a:srgbClr val="FFC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615511" y="4156658"/>
              <a:ext cx="1074420" cy="299085"/>
            </a:xfrm>
            <a:custGeom>
              <a:avLst/>
              <a:gdLst/>
              <a:ahLst/>
              <a:cxnLst/>
              <a:rect l="l" t="t" r="r" b="b"/>
              <a:pathLst>
                <a:path w="1074420" h="299085">
                  <a:moveTo>
                    <a:pt x="51888" y="0"/>
                  </a:moveTo>
                  <a:lnTo>
                    <a:pt x="29418" y="8220"/>
                  </a:lnTo>
                  <a:lnTo>
                    <a:pt x="11671" y="24257"/>
                  </a:lnTo>
                  <a:lnTo>
                    <a:pt x="1071" y="46641"/>
                  </a:lnTo>
                  <a:lnTo>
                    <a:pt x="0" y="71400"/>
                  </a:lnTo>
                  <a:lnTo>
                    <a:pt x="8223" y="93876"/>
                  </a:lnTo>
                  <a:lnTo>
                    <a:pt x="46664" y="122231"/>
                  </a:lnTo>
                  <a:lnTo>
                    <a:pt x="726597" y="289973"/>
                  </a:lnTo>
                  <a:lnTo>
                    <a:pt x="781070" y="298488"/>
                  </a:lnTo>
                  <a:lnTo>
                    <a:pt x="797971" y="299028"/>
                  </a:lnTo>
                  <a:lnTo>
                    <a:pt x="853609" y="292662"/>
                  </a:lnTo>
                  <a:lnTo>
                    <a:pt x="901522" y="275331"/>
                  </a:lnTo>
                  <a:lnTo>
                    <a:pt x="941945" y="249693"/>
                  </a:lnTo>
                  <a:lnTo>
                    <a:pt x="975109" y="218399"/>
                  </a:lnTo>
                  <a:lnTo>
                    <a:pt x="1001250" y="184106"/>
                  </a:lnTo>
                  <a:lnTo>
                    <a:pt x="1020599" y="149468"/>
                  </a:lnTo>
                  <a:lnTo>
                    <a:pt x="1033391" y="117139"/>
                  </a:lnTo>
                  <a:lnTo>
                    <a:pt x="1073904" y="24568"/>
                  </a:lnTo>
                  <a:lnTo>
                    <a:pt x="931778" y="66631"/>
                  </a:lnTo>
                  <a:lnTo>
                    <a:pt x="927485" y="67888"/>
                  </a:lnTo>
                  <a:lnTo>
                    <a:pt x="923282" y="67342"/>
                  </a:lnTo>
                  <a:lnTo>
                    <a:pt x="919751" y="65615"/>
                  </a:lnTo>
                  <a:lnTo>
                    <a:pt x="915713" y="75216"/>
                  </a:lnTo>
                  <a:lnTo>
                    <a:pt x="891957" y="123536"/>
                  </a:lnTo>
                  <a:lnTo>
                    <a:pt x="862720" y="152918"/>
                  </a:lnTo>
                  <a:lnTo>
                    <a:pt x="818345" y="171714"/>
                  </a:lnTo>
                  <a:lnTo>
                    <a:pt x="756340" y="168752"/>
                  </a:lnTo>
                  <a:lnTo>
                    <a:pt x="76662" y="1061"/>
                  </a:lnTo>
                  <a:lnTo>
                    <a:pt x="51888" y="0"/>
                  </a:lnTo>
                  <a:close/>
                </a:path>
              </a:pathLst>
            </a:custGeom>
            <a:solidFill>
              <a:srgbClr val="FFB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103291" y="2381323"/>
              <a:ext cx="1049020" cy="1118235"/>
            </a:xfrm>
            <a:custGeom>
              <a:avLst/>
              <a:gdLst/>
              <a:ahLst/>
              <a:cxnLst/>
              <a:rect l="l" t="t" r="r" b="b"/>
              <a:pathLst>
                <a:path w="1049020" h="1118235">
                  <a:moveTo>
                    <a:pt x="532472" y="0"/>
                  </a:moveTo>
                  <a:lnTo>
                    <a:pt x="442493" y="0"/>
                  </a:lnTo>
                  <a:lnTo>
                    <a:pt x="170560" y="141579"/>
                  </a:lnTo>
                  <a:lnTo>
                    <a:pt x="32473" y="370344"/>
                  </a:lnTo>
                  <a:lnTo>
                    <a:pt x="0" y="524256"/>
                  </a:lnTo>
                  <a:lnTo>
                    <a:pt x="0" y="1031913"/>
                  </a:lnTo>
                  <a:lnTo>
                    <a:pt x="32473" y="1081709"/>
                  </a:lnTo>
                  <a:lnTo>
                    <a:pt x="109029" y="1118006"/>
                  </a:lnTo>
                  <a:lnTo>
                    <a:pt x="893229" y="1118006"/>
                  </a:lnTo>
                  <a:lnTo>
                    <a:pt x="942412" y="1110074"/>
                  </a:lnTo>
                  <a:lnTo>
                    <a:pt x="985126" y="1087984"/>
                  </a:lnTo>
                  <a:lnTo>
                    <a:pt x="1018809" y="1054298"/>
                  </a:lnTo>
                  <a:lnTo>
                    <a:pt x="1040897" y="1011576"/>
                  </a:lnTo>
                  <a:lnTo>
                    <a:pt x="1048829" y="962380"/>
                  </a:lnTo>
                  <a:lnTo>
                    <a:pt x="1048829" y="599592"/>
                  </a:lnTo>
                  <a:lnTo>
                    <a:pt x="1046771" y="549594"/>
                  </a:lnTo>
                  <a:lnTo>
                    <a:pt x="1040708" y="500688"/>
                  </a:lnTo>
                  <a:lnTo>
                    <a:pt x="1030802" y="453036"/>
                  </a:lnTo>
                  <a:lnTo>
                    <a:pt x="1017217" y="406803"/>
                  </a:lnTo>
                  <a:lnTo>
                    <a:pt x="1000117" y="362151"/>
                  </a:lnTo>
                  <a:lnTo>
                    <a:pt x="979667" y="319245"/>
                  </a:lnTo>
                  <a:lnTo>
                    <a:pt x="956029" y="278247"/>
                  </a:lnTo>
                  <a:lnTo>
                    <a:pt x="929367" y="239321"/>
                  </a:lnTo>
                  <a:lnTo>
                    <a:pt x="899845" y="202631"/>
                  </a:lnTo>
                  <a:lnTo>
                    <a:pt x="867628" y="168340"/>
                  </a:lnTo>
                  <a:lnTo>
                    <a:pt x="832877" y="136612"/>
                  </a:lnTo>
                  <a:lnTo>
                    <a:pt x="795758" y="107610"/>
                  </a:lnTo>
                  <a:lnTo>
                    <a:pt x="756435" y="81497"/>
                  </a:lnTo>
                  <a:lnTo>
                    <a:pt x="715070" y="58438"/>
                  </a:lnTo>
                  <a:lnTo>
                    <a:pt x="671827" y="38595"/>
                  </a:lnTo>
                  <a:lnTo>
                    <a:pt x="626871" y="22132"/>
                  </a:lnTo>
                  <a:lnTo>
                    <a:pt x="580365" y="9212"/>
                  </a:lnTo>
                  <a:lnTo>
                    <a:pt x="532472" y="0"/>
                  </a:lnTo>
                  <a:close/>
                </a:path>
              </a:pathLst>
            </a:custGeom>
            <a:solidFill>
              <a:srgbClr val="FFE0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635767" y="2374553"/>
              <a:ext cx="1000125" cy="1125220"/>
            </a:xfrm>
            <a:custGeom>
              <a:avLst/>
              <a:gdLst/>
              <a:ahLst/>
              <a:cxnLst/>
              <a:rect l="l" t="t" r="r" b="b"/>
              <a:pathLst>
                <a:path w="1000125" h="1125220">
                  <a:moveTo>
                    <a:pt x="910018" y="0"/>
                  </a:moveTo>
                  <a:lnTo>
                    <a:pt x="606336" y="0"/>
                  </a:lnTo>
                  <a:lnTo>
                    <a:pt x="559126" y="1833"/>
                  </a:lnTo>
                  <a:lnTo>
                    <a:pt x="512880" y="7241"/>
                  </a:lnTo>
                  <a:lnTo>
                    <a:pt x="467735" y="16086"/>
                  </a:lnTo>
                  <a:lnTo>
                    <a:pt x="423828" y="28232"/>
                  </a:lnTo>
                  <a:lnTo>
                    <a:pt x="381296" y="43540"/>
                  </a:lnTo>
                  <a:lnTo>
                    <a:pt x="340277" y="61873"/>
                  </a:lnTo>
                  <a:lnTo>
                    <a:pt x="300909" y="83093"/>
                  </a:lnTo>
                  <a:lnTo>
                    <a:pt x="263328" y="107063"/>
                  </a:lnTo>
                  <a:lnTo>
                    <a:pt x="227672" y="133646"/>
                  </a:lnTo>
                  <a:lnTo>
                    <a:pt x="194080" y="162703"/>
                  </a:lnTo>
                  <a:lnTo>
                    <a:pt x="162687" y="194098"/>
                  </a:lnTo>
                  <a:lnTo>
                    <a:pt x="133632" y="227693"/>
                  </a:lnTo>
                  <a:lnTo>
                    <a:pt x="107051" y="263351"/>
                  </a:lnTo>
                  <a:lnTo>
                    <a:pt x="83083" y="300933"/>
                  </a:lnTo>
                  <a:lnTo>
                    <a:pt x="61865" y="340303"/>
                  </a:lnTo>
                  <a:lnTo>
                    <a:pt x="43535" y="381323"/>
                  </a:lnTo>
                  <a:lnTo>
                    <a:pt x="28228" y="423856"/>
                  </a:lnTo>
                  <a:lnTo>
                    <a:pt x="16084" y="467763"/>
                  </a:lnTo>
                  <a:lnTo>
                    <a:pt x="7240" y="512908"/>
                  </a:lnTo>
                  <a:lnTo>
                    <a:pt x="1833" y="559153"/>
                  </a:lnTo>
                  <a:lnTo>
                    <a:pt x="0" y="606361"/>
                  </a:lnTo>
                  <a:lnTo>
                    <a:pt x="0" y="969149"/>
                  </a:lnTo>
                  <a:lnTo>
                    <a:pt x="7932" y="1018331"/>
                  </a:lnTo>
                  <a:lnTo>
                    <a:pt x="30020" y="1061050"/>
                  </a:lnTo>
                  <a:lnTo>
                    <a:pt x="63702" y="1094742"/>
                  </a:lnTo>
                  <a:lnTo>
                    <a:pt x="106416" y="1116839"/>
                  </a:lnTo>
                  <a:lnTo>
                    <a:pt x="155600" y="1124775"/>
                  </a:lnTo>
                  <a:lnTo>
                    <a:pt x="639229" y="1124775"/>
                  </a:lnTo>
                  <a:lnTo>
                    <a:pt x="590026" y="1116843"/>
                  </a:lnTo>
                  <a:lnTo>
                    <a:pt x="547301" y="1094753"/>
                  </a:lnTo>
                  <a:lnTo>
                    <a:pt x="513613" y="1061067"/>
                  </a:lnTo>
                  <a:lnTo>
                    <a:pt x="491523" y="1018345"/>
                  </a:lnTo>
                  <a:lnTo>
                    <a:pt x="483590" y="969149"/>
                  </a:lnTo>
                  <a:lnTo>
                    <a:pt x="483590" y="606361"/>
                  </a:lnTo>
                  <a:lnTo>
                    <a:pt x="485648" y="556365"/>
                  </a:lnTo>
                  <a:lnTo>
                    <a:pt x="491712" y="507459"/>
                  </a:lnTo>
                  <a:lnTo>
                    <a:pt x="501618" y="459807"/>
                  </a:lnTo>
                  <a:lnTo>
                    <a:pt x="515203" y="413573"/>
                  </a:lnTo>
                  <a:lnTo>
                    <a:pt x="532303" y="368919"/>
                  </a:lnTo>
                  <a:lnTo>
                    <a:pt x="552754" y="326011"/>
                  </a:lnTo>
                  <a:lnTo>
                    <a:pt x="576393" y="285011"/>
                  </a:lnTo>
                  <a:lnTo>
                    <a:pt x="603057" y="246083"/>
                  </a:lnTo>
                  <a:lnTo>
                    <a:pt x="632580" y="209391"/>
                  </a:lnTo>
                  <a:lnTo>
                    <a:pt x="664800" y="175098"/>
                  </a:lnTo>
                  <a:lnTo>
                    <a:pt x="699553" y="143368"/>
                  </a:lnTo>
                  <a:lnTo>
                    <a:pt x="736676" y="114365"/>
                  </a:lnTo>
                  <a:lnTo>
                    <a:pt x="776004" y="88252"/>
                  </a:lnTo>
                  <a:lnTo>
                    <a:pt x="817373" y="65193"/>
                  </a:lnTo>
                  <a:lnTo>
                    <a:pt x="860621" y="45351"/>
                  </a:lnTo>
                  <a:lnTo>
                    <a:pt x="905584" y="28891"/>
                  </a:lnTo>
                  <a:lnTo>
                    <a:pt x="952097" y="15976"/>
                  </a:lnTo>
                  <a:lnTo>
                    <a:pt x="999998" y="6769"/>
                  </a:lnTo>
                  <a:lnTo>
                    <a:pt x="977830" y="3852"/>
                  </a:lnTo>
                  <a:lnTo>
                    <a:pt x="955446" y="1731"/>
                  </a:lnTo>
                  <a:lnTo>
                    <a:pt x="932843" y="437"/>
                  </a:lnTo>
                  <a:lnTo>
                    <a:pt x="910018" y="0"/>
                  </a:lnTo>
                  <a:close/>
                </a:path>
              </a:pathLst>
            </a:custGeom>
            <a:solidFill>
              <a:srgbClr val="FBC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352178" y="1600103"/>
              <a:ext cx="457200" cy="718820"/>
            </a:xfrm>
            <a:custGeom>
              <a:avLst/>
              <a:gdLst/>
              <a:ahLst/>
              <a:cxnLst/>
              <a:rect l="l" t="t" r="r" b="b"/>
              <a:pathLst>
                <a:path w="457200" h="718819">
                  <a:moveTo>
                    <a:pt x="249300" y="0"/>
                  </a:moveTo>
                  <a:lnTo>
                    <a:pt x="166395" y="0"/>
                  </a:lnTo>
                  <a:lnTo>
                    <a:pt x="0" y="255143"/>
                  </a:lnTo>
                  <a:lnTo>
                    <a:pt x="0" y="519887"/>
                  </a:lnTo>
                  <a:lnTo>
                    <a:pt x="105409" y="657263"/>
                  </a:lnTo>
                  <a:lnTo>
                    <a:pt x="249300" y="718794"/>
                  </a:lnTo>
                  <a:lnTo>
                    <a:pt x="289087" y="692627"/>
                  </a:lnTo>
                  <a:lnTo>
                    <a:pt x="325516" y="662198"/>
                  </a:lnTo>
                  <a:lnTo>
                    <a:pt x="358234" y="627859"/>
                  </a:lnTo>
                  <a:lnTo>
                    <a:pt x="386888" y="589961"/>
                  </a:lnTo>
                  <a:lnTo>
                    <a:pt x="411125" y="548858"/>
                  </a:lnTo>
                  <a:lnTo>
                    <a:pt x="430592" y="504900"/>
                  </a:lnTo>
                  <a:lnTo>
                    <a:pt x="444934" y="458440"/>
                  </a:lnTo>
                  <a:lnTo>
                    <a:pt x="453798" y="409830"/>
                  </a:lnTo>
                  <a:lnTo>
                    <a:pt x="456831" y="359422"/>
                  </a:lnTo>
                  <a:lnTo>
                    <a:pt x="453798" y="309001"/>
                  </a:lnTo>
                  <a:lnTo>
                    <a:pt x="444934" y="260383"/>
                  </a:lnTo>
                  <a:lnTo>
                    <a:pt x="430592" y="213920"/>
                  </a:lnTo>
                  <a:lnTo>
                    <a:pt x="411125" y="169961"/>
                  </a:lnTo>
                  <a:lnTo>
                    <a:pt x="386888" y="128858"/>
                  </a:lnTo>
                  <a:lnTo>
                    <a:pt x="358234" y="90959"/>
                  </a:lnTo>
                  <a:lnTo>
                    <a:pt x="325516" y="56616"/>
                  </a:lnTo>
                  <a:lnTo>
                    <a:pt x="289087" y="26180"/>
                  </a:lnTo>
                  <a:lnTo>
                    <a:pt x="249300" y="0"/>
                  </a:lnTo>
                  <a:close/>
                </a:path>
              </a:pathLst>
            </a:custGeom>
            <a:solidFill>
              <a:srgbClr val="FFDE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978877" y="1544450"/>
              <a:ext cx="622935" cy="830580"/>
            </a:xfrm>
            <a:custGeom>
              <a:avLst/>
              <a:gdLst/>
              <a:ahLst/>
              <a:cxnLst/>
              <a:rect l="l" t="t" r="r" b="b"/>
              <a:pathLst>
                <a:path w="622935" h="830580">
                  <a:moveTo>
                    <a:pt x="415061" y="0"/>
                  </a:moveTo>
                  <a:lnTo>
                    <a:pt x="366655" y="2792"/>
                  </a:lnTo>
                  <a:lnTo>
                    <a:pt x="319890" y="10962"/>
                  </a:lnTo>
                  <a:lnTo>
                    <a:pt x="275077" y="24198"/>
                  </a:lnTo>
                  <a:lnTo>
                    <a:pt x="232526" y="42189"/>
                  </a:lnTo>
                  <a:lnTo>
                    <a:pt x="192550" y="64623"/>
                  </a:lnTo>
                  <a:lnTo>
                    <a:pt x="155460" y="91188"/>
                  </a:lnTo>
                  <a:lnTo>
                    <a:pt x="121567" y="121573"/>
                  </a:lnTo>
                  <a:lnTo>
                    <a:pt x="91183" y="155468"/>
                  </a:lnTo>
                  <a:lnTo>
                    <a:pt x="64619" y="192559"/>
                  </a:lnTo>
                  <a:lnTo>
                    <a:pt x="42186" y="232536"/>
                  </a:lnTo>
                  <a:lnTo>
                    <a:pt x="24197" y="275088"/>
                  </a:lnTo>
                  <a:lnTo>
                    <a:pt x="10961" y="319902"/>
                  </a:lnTo>
                  <a:lnTo>
                    <a:pt x="2792" y="366668"/>
                  </a:lnTo>
                  <a:lnTo>
                    <a:pt x="0" y="415074"/>
                  </a:lnTo>
                  <a:lnTo>
                    <a:pt x="2792" y="463479"/>
                  </a:lnTo>
                  <a:lnTo>
                    <a:pt x="10961" y="510245"/>
                  </a:lnTo>
                  <a:lnTo>
                    <a:pt x="24197" y="555059"/>
                  </a:lnTo>
                  <a:lnTo>
                    <a:pt x="42186" y="597611"/>
                  </a:lnTo>
                  <a:lnTo>
                    <a:pt x="64619" y="637588"/>
                  </a:lnTo>
                  <a:lnTo>
                    <a:pt x="91183" y="674680"/>
                  </a:lnTo>
                  <a:lnTo>
                    <a:pt x="121567" y="708574"/>
                  </a:lnTo>
                  <a:lnTo>
                    <a:pt x="155460" y="738959"/>
                  </a:lnTo>
                  <a:lnTo>
                    <a:pt x="192550" y="765525"/>
                  </a:lnTo>
                  <a:lnTo>
                    <a:pt x="232526" y="787958"/>
                  </a:lnTo>
                  <a:lnTo>
                    <a:pt x="275077" y="805949"/>
                  </a:lnTo>
                  <a:lnTo>
                    <a:pt x="319890" y="819185"/>
                  </a:lnTo>
                  <a:lnTo>
                    <a:pt x="366655" y="827355"/>
                  </a:lnTo>
                  <a:lnTo>
                    <a:pt x="415061" y="830148"/>
                  </a:lnTo>
                  <a:lnTo>
                    <a:pt x="470807" y="826413"/>
                  </a:lnTo>
                  <a:lnTo>
                    <a:pt x="524290" y="815546"/>
                  </a:lnTo>
                  <a:lnTo>
                    <a:pt x="575045" y="798054"/>
                  </a:lnTo>
                  <a:lnTo>
                    <a:pt x="622604" y="774445"/>
                  </a:lnTo>
                  <a:lnTo>
                    <a:pt x="582814" y="748280"/>
                  </a:lnTo>
                  <a:lnTo>
                    <a:pt x="546382" y="717854"/>
                  </a:lnTo>
                  <a:lnTo>
                    <a:pt x="513662" y="683519"/>
                  </a:lnTo>
                  <a:lnTo>
                    <a:pt x="485006" y="645625"/>
                  </a:lnTo>
                  <a:lnTo>
                    <a:pt x="460768" y="604525"/>
                  </a:lnTo>
                  <a:lnTo>
                    <a:pt x="441301" y="560568"/>
                  </a:lnTo>
                  <a:lnTo>
                    <a:pt x="426959" y="514107"/>
                  </a:lnTo>
                  <a:lnTo>
                    <a:pt x="418094" y="465491"/>
                  </a:lnTo>
                  <a:lnTo>
                    <a:pt x="415061" y="415074"/>
                  </a:lnTo>
                  <a:lnTo>
                    <a:pt x="418094" y="364652"/>
                  </a:lnTo>
                  <a:lnTo>
                    <a:pt x="426959" y="316035"/>
                  </a:lnTo>
                  <a:lnTo>
                    <a:pt x="441301" y="269572"/>
                  </a:lnTo>
                  <a:lnTo>
                    <a:pt x="460768" y="225613"/>
                  </a:lnTo>
                  <a:lnTo>
                    <a:pt x="485006" y="184509"/>
                  </a:lnTo>
                  <a:lnTo>
                    <a:pt x="513662" y="146611"/>
                  </a:lnTo>
                  <a:lnTo>
                    <a:pt x="546382" y="112268"/>
                  </a:lnTo>
                  <a:lnTo>
                    <a:pt x="582814" y="81831"/>
                  </a:lnTo>
                  <a:lnTo>
                    <a:pt x="622604" y="55651"/>
                  </a:lnTo>
                  <a:lnTo>
                    <a:pt x="575045" y="32050"/>
                  </a:lnTo>
                  <a:lnTo>
                    <a:pt x="524290" y="14576"/>
                  </a:lnTo>
                  <a:lnTo>
                    <a:pt x="470807" y="3727"/>
                  </a:lnTo>
                  <a:lnTo>
                    <a:pt x="415061" y="0"/>
                  </a:lnTo>
                  <a:close/>
                </a:path>
              </a:pathLst>
            </a:custGeom>
            <a:solidFill>
              <a:srgbClr val="FFC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346690" cy="5821045"/>
            <a:chOff x="0" y="12"/>
            <a:chExt cx="10346690" cy="58210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7362" y="5624074"/>
              <a:ext cx="212274" cy="8288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00641" y="5572010"/>
              <a:ext cx="33020" cy="31115"/>
            </a:xfrm>
            <a:custGeom>
              <a:avLst/>
              <a:gdLst/>
              <a:ahLst/>
              <a:cxnLst/>
              <a:rect l="l" t="t" r="r" b="b"/>
              <a:pathLst>
                <a:path w="33020" h="31114">
                  <a:moveTo>
                    <a:pt x="16370" y="0"/>
                  </a:moveTo>
                  <a:lnTo>
                    <a:pt x="12534" y="11988"/>
                  </a:lnTo>
                  <a:lnTo>
                    <a:pt x="0" y="11976"/>
                  </a:lnTo>
                  <a:lnTo>
                    <a:pt x="10160" y="19278"/>
                  </a:lnTo>
                  <a:lnTo>
                    <a:pt x="6362" y="31115"/>
                  </a:lnTo>
                  <a:lnTo>
                    <a:pt x="16370" y="23774"/>
                  </a:lnTo>
                  <a:lnTo>
                    <a:pt x="26390" y="31115"/>
                  </a:lnTo>
                  <a:lnTo>
                    <a:pt x="22567" y="19278"/>
                  </a:lnTo>
                  <a:lnTo>
                    <a:pt x="32753" y="11976"/>
                  </a:lnTo>
                  <a:lnTo>
                    <a:pt x="20205" y="11976"/>
                  </a:lnTo>
                  <a:lnTo>
                    <a:pt x="16370" y="0"/>
                  </a:lnTo>
                  <a:close/>
                </a:path>
              </a:pathLst>
            </a:custGeom>
            <a:solidFill>
              <a:srgbClr val="FFE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022" y="5482395"/>
              <a:ext cx="70608" cy="6894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78915" y="235802"/>
              <a:ext cx="3374675" cy="93260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234583" y="3514165"/>
              <a:ext cx="336550" cy="514984"/>
            </a:xfrm>
            <a:custGeom>
              <a:avLst/>
              <a:gdLst/>
              <a:ahLst/>
              <a:cxnLst/>
              <a:rect l="l" t="t" r="r" b="b"/>
              <a:pathLst>
                <a:path w="336550" h="514985">
                  <a:moveTo>
                    <a:pt x="84594" y="0"/>
                  </a:moveTo>
                  <a:lnTo>
                    <a:pt x="0" y="66421"/>
                  </a:lnTo>
                  <a:lnTo>
                    <a:pt x="2165" y="117907"/>
                  </a:lnTo>
                  <a:lnTo>
                    <a:pt x="8547" y="168201"/>
                  </a:lnTo>
                  <a:lnTo>
                    <a:pt x="18970" y="217128"/>
                  </a:lnTo>
                  <a:lnTo>
                    <a:pt x="33261" y="264517"/>
                  </a:lnTo>
                  <a:lnTo>
                    <a:pt x="51246" y="310194"/>
                  </a:lnTo>
                  <a:lnTo>
                    <a:pt x="72749" y="353986"/>
                  </a:lnTo>
                  <a:lnTo>
                    <a:pt x="97598" y="395722"/>
                  </a:lnTo>
                  <a:lnTo>
                    <a:pt x="125618" y="435227"/>
                  </a:lnTo>
                  <a:lnTo>
                    <a:pt x="156635" y="472330"/>
                  </a:lnTo>
                  <a:lnTo>
                    <a:pt x="190474" y="506857"/>
                  </a:lnTo>
                  <a:lnTo>
                    <a:pt x="209091" y="514426"/>
                  </a:lnTo>
                  <a:lnTo>
                    <a:pt x="219033" y="512797"/>
                  </a:lnTo>
                  <a:lnTo>
                    <a:pt x="228003" y="507555"/>
                  </a:lnTo>
                  <a:lnTo>
                    <a:pt x="326377" y="422287"/>
                  </a:lnTo>
                  <a:lnTo>
                    <a:pt x="333576" y="412663"/>
                  </a:lnTo>
                  <a:lnTo>
                    <a:pt x="336080" y="401383"/>
                  </a:lnTo>
                  <a:lnTo>
                    <a:pt x="333849" y="390065"/>
                  </a:lnTo>
                  <a:lnTo>
                    <a:pt x="326847" y="380326"/>
                  </a:lnTo>
                  <a:lnTo>
                    <a:pt x="321741" y="375704"/>
                  </a:lnTo>
                  <a:lnTo>
                    <a:pt x="287945" y="340718"/>
                  </a:lnTo>
                  <a:lnTo>
                    <a:pt x="258341" y="302058"/>
                  </a:lnTo>
                  <a:lnTo>
                    <a:pt x="233296" y="260090"/>
                  </a:lnTo>
                  <a:lnTo>
                    <a:pt x="213179" y="215177"/>
                  </a:lnTo>
                  <a:lnTo>
                    <a:pt x="198354" y="167684"/>
                  </a:lnTo>
                  <a:lnTo>
                    <a:pt x="189191" y="117977"/>
                  </a:lnTo>
                  <a:lnTo>
                    <a:pt x="186054" y="66421"/>
                  </a:lnTo>
                  <a:lnTo>
                    <a:pt x="84594" y="0"/>
                  </a:lnTo>
                  <a:close/>
                </a:path>
              </a:pathLst>
            </a:custGeom>
            <a:solidFill>
              <a:srgbClr val="A1AF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34587" y="3154871"/>
              <a:ext cx="307340" cy="426084"/>
            </a:xfrm>
            <a:custGeom>
              <a:avLst/>
              <a:gdLst/>
              <a:ahLst/>
              <a:cxnLst/>
              <a:rect l="l" t="t" r="r" b="b"/>
              <a:pathLst>
                <a:path w="307340" h="426085">
                  <a:moveTo>
                    <a:pt x="175425" y="0"/>
                  </a:moveTo>
                  <a:lnTo>
                    <a:pt x="144154" y="34065"/>
                  </a:lnTo>
                  <a:lnTo>
                    <a:pt x="115528" y="70423"/>
                  </a:lnTo>
                  <a:lnTo>
                    <a:pt x="89697" y="108924"/>
                  </a:lnTo>
                  <a:lnTo>
                    <a:pt x="66816" y="149415"/>
                  </a:lnTo>
                  <a:lnTo>
                    <a:pt x="47036" y="191746"/>
                  </a:lnTo>
                  <a:lnTo>
                    <a:pt x="30510" y="235766"/>
                  </a:lnTo>
                  <a:lnTo>
                    <a:pt x="17390" y="281324"/>
                  </a:lnTo>
                  <a:lnTo>
                    <a:pt x="7831" y="328269"/>
                  </a:lnTo>
                  <a:lnTo>
                    <a:pt x="1983" y="376450"/>
                  </a:lnTo>
                  <a:lnTo>
                    <a:pt x="0" y="425716"/>
                  </a:lnTo>
                  <a:lnTo>
                    <a:pt x="186055" y="425716"/>
                  </a:lnTo>
                  <a:lnTo>
                    <a:pt x="188827" y="377226"/>
                  </a:lnTo>
                  <a:lnTo>
                    <a:pt x="196941" y="330353"/>
                  </a:lnTo>
                  <a:lnTo>
                    <a:pt x="210092" y="285398"/>
                  </a:lnTo>
                  <a:lnTo>
                    <a:pt x="227976" y="242662"/>
                  </a:lnTo>
                  <a:lnTo>
                    <a:pt x="250287" y="202447"/>
                  </a:lnTo>
                  <a:lnTo>
                    <a:pt x="276720" y="165054"/>
                  </a:lnTo>
                  <a:lnTo>
                    <a:pt x="306971" y="130784"/>
                  </a:lnTo>
                  <a:lnTo>
                    <a:pt x="290309" y="17945"/>
                  </a:lnTo>
                  <a:lnTo>
                    <a:pt x="175425" y="0"/>
                  </a:lnTo>
                  <a:close/>
                </a:path>
              </a:pathLst>
            </a:custGeom>
            <a:solidFill>
              <a:srgbClr val="7085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10006" y="2973630"/>
              <a:ext cx="509905" cy="312420"/>
            </a:xfrm>
            <a:custGeom>
              <a:avLst/>
              <a:gdLst/>
              <a:ahLst/>
              <a:cxnLst/>
              <a:rect l="l" t="t" r="r" b="b"/>
              <a:pathLst>
                <a:path w="509904" h="312420">
                  <a:moveTo>
                    <a:pt x="435127" y="0"/>
                  </a:moveTo>
                  <a:lnTo>
                    <a:pt x="384540" y="2054"/>
                  </a:lnTo>
                  <a:lnTo>
                    <a:pt x="335094" y="8110"/>
                  </a:lnTo>
                  <a:lnTo>
                    <a:pt x="286950" y="18006"/>
                  </a:lnTo>
                  <a:lnTo>
                    <a:pt x="240271" y="31580"/>
                  </a:lnTo>
                  <a:lnTo>
                    <a:pt x="195218" y="48672"/>
                  </a:lnTo>
                  <a:lnTo>
                    <a:pt x="151952" y="69120"/>
                  </a:lnTo>
                  <a:lnTo>
                    <a:pt x="110635" y="92762"/>
                  </a:lnTo>
                  <a:lnTo>
                    <a:pt x="71430" y="119437"/>
                  </a:lnTo>
                  <a:lnTo>
                    <a:pt x="34498" y="148984"/>
                  </a:lnTo>
                  <a:lnTo>
                    <a:pt x="0" y="181241"/>
                  </a:lnTo>
                  <a:lnTo>
                    <a:pt x="131559" y="312026"/>
                  </a:lnTo>
                  <a:lnTo>
                    <a:pt x="166400" y="280306"/>
                  </a:lnTo>
                  <a:lnTo>
                    <a:pt x="204637" y="252554"/>
                  </a:lnTo>
                  <a:lnTo>
                    <a:pt x="245936" y="229103"/>
                  </a:lnTo>
                  <a:lnTo>
                    <a:pt x="289968" y="210284"/>
                  </a:lnTo>
                  <a:lnTo>
                    <a:pt x="336398" y="196431"/>
                  </a:lnTo>
                  <a:lnTo>
                    <a:pt x="384895" y="187875"/>
                  </a:lnTo>
                  <a:lnTo>
                    <a:pt x="435127" y="184950"/>
                  </a:lnTo>
                  <a:lnTo>
                    <a:pt x="509600" y="93548"/>
                  </a:lnTo>
                  <a:lnTo>
                    <a:pt x="435127" y="0"/>
                  </a:lnTo>
                  <a:close/>
                </a:path>
              </a:pathLst>
            </a:custGeom>
            <a:solidFill>
              <a:srgbClr val="153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845138" y="2973627"/>
              <a:ext cx="435609" cy="323215"/>
            </a:xfrm>
            <a:custGeom>
              <a:avLst/>
              <a:gdLst/>
              <a:ahLst/>
              <a:cxnLst/>
              <a:rect l="l" t="t" r="r" b="b"/>
              <a:pathLst>
                <a:path w="435609" h="323214">
                  <a:moveTo>
                    <a:pt x="0" y="0"/>
                  </a:moveTo>
                  <a:lnTo>
                    <a:pt x="0" y="184962"/>
                  </a:lnTo>
                  <a:lnTo>
                    <a:pt x="52517" y="188157"/>
                  </a:lnTo>
                  <a:lnTo>
                    <a:pt x="103111" y="197490"/>
                  </a:lnTo>
                  <a:lnTo>
                    <a:pt x="151406" y="212585"/>
                  </a:lnTo>
                  <a:lnTo>
                    <a:pt x="197023" y="233064"/>
                  </a:lnTo>
                  <a:lnTo>
                    <a:pt x="239584" y="258552"/>
                  </a:lnTo>
                  <a:lnTo>
                    <a:pt x="278714" y="288671"/>
                  </a:lnTo>
                  <a:lnTo>
                    <a:pt x="302628" y="313055"/>
                  </a:lnTo>
                  <a:lnTo>
                    <a:pt x="376364" y="322605"/>
                  </a:lnTo>
                  <a:lnTo>
                    <a:pt x="435165" y="181292"/>
                  </a:lnTo>
                  <a:lnTo>
                    <a:pt x="400673" y="149027"/>
                  </a:lnTo>
                  <a:lnTo>
                    <a:pt x="363743" y="119473"/>
                  </a:lnTo>
                  <a:lnTo>
                    <a:pt x="324537" y="92791"/>
                  </a:lnTo>
                  <a:lnTo>
                    <a:pt x="283218" y="69142"/>
                  </a:lnTo>
                  <a:lnTo>
                    <a:pt x="239947" y="48688"/>
                  </a:lnTo>
                  <a:lnTo>
                    <a:pt x="194887" y="31591"/>
                  </a:lnTo>
                  <a:lnTo>
                    <a:pt x="148200" y="18012"/>
                  </a:lnTo>
                  <a:lnTo>
                    <a:pt x="100049" y="8113"/>
                  </a:lnTo>
                  <a:lnTo>
                    <a:pt x="50594" y="20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3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47767" y="3154915"/>
              <a:ext cx="307975" cy="504190"/>
            </a:xfrm>
            <a:custGeom>
              <a:avLst/>
              <a:gdLst/>
              <a:ahLst/>
              <a:cxnLst/>
              <a:rect l="l" t="t" r="r" b="b"/>
              <a:pathLst>
                <a:path w="307975" h="504189">
                  <a:moveTo>
                    <a:pt x="132537" y="0"/>
                  </a:moveTo>
                  <a:lnTo>
                    <a:pt x="0" y="131762"/>
                  </a:lnTo>
                  <a:lnTo>
                    <a:pt x="24587" y="156819"/>
                  </a:lnTo>
                  <a:lnTo>
                    <a:pt x="52884" y="194992"/>
                  </a:lnTo>
                  <a:lnTo>
                    <a:pt x="76805" y="236271"/>
                  </a:lnTo>
                  <a:lnTo>
                    <a:pt x="96007" y="280319"/>
                  </a:lnTo>
                  <a:lnTo>
                    <a:pt x="110146" y="326795"/>
                  </a:lnTo>
                  <a:lnTo>
                    <a:pt x="118881" y="375361"/>
                  </a:lnTo>
                  <a:lnTo>
                    <a:pt x="121869" y="425678"/>
                  </a:lnTo>
                  <a:lnTo>
                    <a:pt x="209943" y="503809"/>
                  </a:lnTo>
                  <a:lnTo>
                    <a:pt x="307924" y="425678"/>
                  </a:lnTo>
                  <a:lnTo>
                    <a:pt x="305941" y="376416"/>
                  </a:lnTo>
                  <a:lnTo>
                    <a:pt x="300095" y="328238"/>
                  </a:lnTo>
                  <a:lnTo>
                    <a:pt x="290539" y="281297"/>
                  </a:lnTo>
                  <a:lnTo>
                    <a:pt x="277423" y="235743"/>
                  </a:lnTo>
                  <a:lnTo>
                    <a:pt x="260902" y="191727"/>
                  </a:lnTo>
                  <a:lnTo>
                    <a:pt x="241127" y="149399"/>
                  </a:lnTo>
                  <a:lnTo>
                    <a:pt x="218250" y="108912"/>
                  </a:lnTo>
                  <a:lnTo>
                    <a:pt x="192425" y="70416"/>
                  </a:lnTo>
                  <a:lnTo>
                    <a:pt x="163803" y="34061"/>
                  </a:lnTo>
                  <a:lnTo>
                    <a:pt x="132537" y="0"/>
                  </a:lnTo>
                  <a:close/>
                </a:path>
              </a:pathLst>
            </a:custGeom>
            <a:solidFill>
              <a:srgbClr val="FFE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195267" y="3580582"/>
              <a:ext cx="260985" cy="236854"/>
            </a:xfrm>
            <a:custGeom>
              <a:avLst/>
              <a:gdLst/>
              <a:ahLst/>
              <a:cxnLst/>
              <a:rect l="l" t="t" r="r" b="b"/>
              <a:pathLst>
                <a:path w="260984" h="236854">
                  <a:moveTo>
                    <a:pt x="260426" y="0"/>
                  </a:moveTo>
                  <a:lnTo>
                    <a:pt x="74371" y="0"/>
                  </a:lnTo>
                  <a:lnTo>
                    <a:pt x="71271" y="52602"/>
                  </a:lnTo>
                  <a:lnTo>
                    <a:pt x="62098" y="102471"/>
                  </a:lnTo>
                  <a:lnTo>
                    <a:pt x="47037" y="149708"/>
                  </a:lnTo>
                  <a:lnTo>
                    <a:pt x="26276" y="194414"/>
                  </a:lnTo>
                  <a:lnTo>
                    <a:pt x="0" y="236689"/>
                  </a:lnTo>
                  <a:lnTo>
                    <a:pt x="216725" y="224701"/>
                  </a:lnTo>
                  <a:lnTo>
                    <a:pt x="232091" y="182185"/>
                  </a:lnTo>
                  <a:lnTo>
                    <a:pt x="244282" y="138441"/>
                  </a:lnTo>
                  <a:lnTo>
                    <a:pt x="253159" y="93483"/>
                  </a:lnTo>
                  <a:lnTo>
                    <a:pt x="258586" y="47331"/>
                  </a:lnTo>
                  <a:lnTo>
                    <a:pt x="260426" y="0"/>
                  </a:lnTo>
                  <a:close/>
                </a:path>
              </a:pathLst>
            </a:custGeom>
            <a:solidFill>
              <a:srgbClr val="FFCD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27505" y="3738340"/>
              <a:ext cx="528320" cy="457834"/>
            </a:xfrm>
            <a:custGeom>
              <a:avLst/>
              <a:gdLst/>
              <a:ahLst/>
              <a:cxnLst/>
              <a:rect l="l" t="t" r="r" b="b"/>
              <a:pathLst>
                <a:path w="528320" h="457835">
                  <a:moveTo>
                    <a:pt x="391541" y="0"/>
                  </a:moveTo>
                  <a:lnTo>
                    <a:pt x="321386" y="19437"/>
                  </a:lnTo>
                  <a:lnTo>
                    <a:pt x="272224" y="70345"/>
                  </a:lnTo>
                  <a:lnTo>
                    <a:pt x="268744" y="76606"/>
                  </a:lnTo>
                  <a:lnTo>
                    <a:pt x="259740" y="76606"/>
                  </a:lnTo>
                  <a:lnTo>
                    <a:pt x="235000" y="41651"/>
                  </a:lnTo>
                  <a:lnTo>
                    <a:pt x="173955" y="5090"/>
                  </a:lnTo>
                  <a:lnTo>
                    <a:pt x="136944" y="0"/>
                  </a:lnTo>
                  <a:lnTo>
                    <a:pt x="93758" y="6971"/>
                  </a:lnTo>
                  <a:lnTo>
                    <a:pt x="56177" y="26385"/>
                  </a:lnTo>
                  <a:lnTo>
                    <a:pt x="26496" y="55988"/>
                  </a:lnTo>
                  <a:lnTo>
                    <a:pt x="7006" y="93528"/>
                  </a:lnTo>
                  <a:lnTo>
                    <a:pt x="0" y="136753"/>
                  </a:lnTo>
                  <a:lnTo>
                    <a:pt x="7032" y="195585"/>
                  </a:lnTo>
                  <a:lnTo>
                    <a:pt x="26176" y="248691"/>
                  </a:lnTo>
                  <a:lnTo>
                    <a:pt x="54501" y="295998"/>
                  </a:lnTo>
                  <a:lnTo>
                    <a:pt x="89076" y="337434"/>
                  </a:lnTo>
                  <a:lnTo>
                    <a:pt x="126969" y="372927"/>
                  </a:lnTo>
                  <a:lnTo>
                    <a:pt x="165250" y="402403"/>
                  </a:lnTo>
                  <a:lnTo>
                    <a:pt x="200988" y="425791"/>
                  </a:lnTo>
                  <a:lnTo>
                    <a:pt x="253111" y="454012"/>
                  </a:lnTo>
                  <a:lnTo>
                    <a:pt x="259981" y="457263"/>
                  </a:lnTo>
                  <a:lnTo>
                    <a:pt x="267957" y="457187"/>
                  </a:lnTo>
                  <a:lnTo>
                    <a:pt x="326063" y="424944"/>
                  </a:lnTo>
                  <a:lnTo>
                    <a:pt x="361443" y="401462"/>
                  </a:lnTo>
                  <a:lnTo>
                    <a:pt x="399462" y="372219"/>
                  </a:lnTo>
                  <a:lnTo>
                    <a:pt x="437235" y="337430"/>
                  </a:lnTo>
                  <a:lnTo>
                    <a:pt x="471875" y="297308"/>
                  </a:lnTo>
                  <a:lnTo>
                    <a:pt x="500496" y="252069"/>
                  </a:lnTo>
                  <a:lnTo>
                    <a:pt x="520214" y="201925"/>
                  </a:lnTo>
                  <a:lnTo>
                    <a:pt x="528142" y="147091"/>
                  </a:lnTo>
                  <a:lnTo>
                    <a:pt x="522549" y="100238"/>
                  </a:lnTo>
                  <a:lnTo>
                    <a:pt x="504774" y="59792"/>
                  </a:lnTo>
                  <a:lnTo>
                    <a:pt x="476136" y="28063"/>
                  </a:lnTo>
                  <a:lnTo>
                    <a:pt x="437952" y="7362"/>
                  </a:lnTo>
                  <a:lnTo>
                    <a:pt x="391541" y="0"/>
                  </a:lnTo>
                  <a:close/>
                </a:path>
              </a:pathLst>
            </a:custGeom>
            <a:solidFill>
              <a:srgbClr val="EA5E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91262" y="3738342"/>
              <a:ext cx="264795" cy="456565"/>
            </a:xfrm>
            <a:custGeom>
              <a:avLst/>
              <a:gdLst/>
              <a:ahLst/>
              <a:cxnLst/>
              <a:rect l="l" t="t" r="r" b="b"/>
              <a:pathLst>
                <a:path w="264795" h="456564">
                  <a:moveTo>
                    <a:pt x="127800" y="0"/>
                  </a:moveTo>
                  <a:lnTo>
                    <a:pt x="57629" y="19437"/>
                  </a:lnTo>
                  <a:lnTo>
                    <a:pt x="8470" y="70345"/>
                  </a:lnTo>
                  <a:lnTo>
                    <a:pt x="6642" y="73634"/>
                  </a:lnTo>
                  <a:lnTo>
                    <a:pt x="3276" y="75171"/>
                  </a:lnTo>
                  <a:lnTo>
                    <a:pt x="0" y="75006"/>
                  </a:lnTo>
                  <a:lnTo>
                    <a:pt x="0" y="456374"/>
                  </a:lnTo>
                  <a:lnTo>
                    <a:pt x="62310" y="424947"/>
                  </a:lnTo>
                  <a:lnTo>
                    <a:pt x="97690" y="401464"/>
                  </a:lnTo>
                  <a:lnTo>
                    <a:pt x="135709" y="372220"/>
                  </a:lnTo>
                  <a:lnTo>
                    <a:pt x="173481" y="337429"/>
                  </a:lnTo>
                  <a:lnTo>
                    <a:pt x="208121" y="297306"/>
                  </a:lnTo>
                  <a:lnTo>
                    <a:pt x="236743" y="252065"/>
                  </a:lnTo>
                  <a:lnTo>
                    <a:pt x="256460" y="201922"/>
                  </a:lnTo>
                  <a:lnTo>
                    <a:pt x="264388" y="147091"/>
                  </a:lnTo>
                  <a:lnTo>
                    <a:pt x="258790" y="100232"/>
                  </a:lnTo>
                  <a:lnTo>
                    <a:pt x="241016" y="59783"/>
                  </a:lnTo>
                  <a:lnTo>
                    <a:pt x="212382" y="28054"/>
                  </a:lnTo>
                  <a:lnTo>
                    <a:pt x="174204" y="7356"/>
                  </a:lnTo>
                  <a:lnTo>
                    <a:pt x="127800" y="0"/>
                  </a:lnTo>
                  <a:close/>
                </a:path>
              </a:pathLst>
            </a:custGeom>
            <a:solidFill>
              <a:srgbClr val="ED1E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773905" y="3151384"/>
              <a:ext cx="511175" cy="509905"/>
            </a:xfrm>
            <a:custGeom>
              <a:avLst/>
              <a:gdLst/>
              <a:ahLst/>
              <a:cxnLst/>
              <a:rect l="l" t="t" r="r" b="b"/>
              <a:pathLst>
                <a:path w="511175" h="509904">
                  <a:moveTo>
                    <a:pt x="504905" y="0"/>
                  </a:moveTo>
                  <a:lnTo>
                    <a:pt x="258175" y="170814"/>
                  </a:lnTo>
                  <a:lnTo>
                    <a:pt x="163342" y="237125"/>
                  </a:lnTo>
                  <a:lnTo>
                    <a:pt x="83076" y="293953"/>
                  </a:lnTo>
                  <a:lnTo>
                    <a:pt x="16889" y="352265"/>
                  </a:lnTo>
                  <a:lnTo>
                    <a:pt x="0" y="394369"/>
                  </a:lnTo>
                  <a:lnTo>
                    <a:pt x="3924" y="438260"/>
                  </a:lnTo>
                  <a:lnTo>
                    <a:pt x="30789" y="479831"/>
                  </a:lnTo>
                  <a:lnTo>
                    <a:pt x="69992" y="505051"/>
                  </a:lnTo>
                  <a:lnTo>
                    <a:pt x="113298" y="509598"/>
                  </a:lnTo>
                  <a:lnTo>
                    <a:pt x="156294" y="493845"/>
                  </a:lnTo>
                  <a:lnTo>
                    <a:pt x="194568" y="458165"/>
                  </a:lnTo>
                  <a:lnTo>
                    <a:pt x="243984" y="390526"/>
                  </a:lnTo>
                  <a:lnTo>
                    <a:pt x="274289" y="347870"/>
                  </a:lnTo>
                  <a:lnTo>
                    <a:pt x="340654" y="253070"/>
                  </a:lnTo>
                  <a:lnTo>
                    <a:pt x="465936" y="71338"/>
                  </a:lnTo>
                  <a:lnTo>
                    <a:pt x="507445" y="10591"/>
                  </a:lnTo>
                  <a:lnTo>
                    <a:pt x="510722" y="5778"/>
                  </a:lnTo>
                  <a:lnTo>
                    <a:pt x="504905" y="0"/>
                  </a:lnTo>
                  <a:close/>
                </a:path>
              </a:pathLst>
            </a:custGeom>
            <a:solidFill>
              <a:srgbClr val="C3BD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845142" y="3151408"/>
              <a:ext cx="440055" cy="510540"/>
            </a:xfrm>
            <a:custGeom>
              <a:avLst/>
              <a:gdLst/>
              <a:ahLst/>
              <a:cxnLst/>
              <a:rect l="l" t="t" r="r" b="b"/>
              <a:pathLst>
                <a:path w="440054" h="510539">
                  <a:moveTo>
                    <a:pt x="433679" y="0"/>
                  </a:moveTo>
                  <a:lnTo>
                    <a:pt x="428878" y="3301"/>
                  </a:lnTo>
                  <a:lnTo>
                    <a:pt x="227055" y="142913"/>
                  </a:lnTo>
                  <a:lnTo>
                    <a:pt x="79405" y="246060"/>
                  </a:lnTo>
                  <a:lnTo>
                    <a:pt x="0" y="302450"/>
                  </a:lnTo>
                  <a:lnTo>
                    <a:pt x="0" y="505459"/>
                  </a:lnTo>
                  <a:lnTo>
                    <a:pt x="32062" y="510346"/>
                  </a:lnTo>
                  <a:lnTo>
                    <a:pt x="64508" y="503996"/>
                  </a:lnTo>
                  <a:lnTo>
                    <a:pt x="123329" y="458165"/>
                  </a:lnTo>
                  <a:lnTo>
                    <a:pt x="172745" y="390526"/>
                  </a:lnTo>
                  <a:lnTo>
                    <a:pt x="203050" y="347870"/>
                  </a:lnTo>
                  <a:lnTo>
                    <a:pt x="269415" y="253070"/>
                  </a:lnTo>
                  <a:lnTo>
                    <a:pt x="394697" y="71338"/>
                  </a:lnTo>
                  <a:lnTo>
                    <a:pt x="439483" y="5778"/>
                  </a:lnTo>
                  <a:lnTo>
                    <a:pt x="433679" y="0"/>
                  </a:lnTo>
                  <a:close/>
                </a:path>
              </a:pathLst>
            </a:custGeom>
            <a:solidFill>
              <a:srgbClr val="B4AD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30995" y="2830788"/>
            <a:ext cx="1459230" cy="1285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800"/>
              </a:lnSpc>
              <a:spcBef>
                <a:spcPts val="95"/>
              </a:spcBef>
            </a:pPr>
            <a:r>
              <a:rPr sz="2050" spc="-200" dirty="0">
                <a:solidFill>
                  <a:srgbClr val="FFF7C0"/>
                </a:solidFill>
                <a:latin typeface="Arial Black"/>
                <a:cs typeface="Arial Black"/>
              </a:rPr>
              <a:t>3</a:t>
            </a:r>
            <a:r>
              <a:rPr sz="2050" spc="-14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30" dirty="0">
                <a:solidFill>
                  <a:srgbClr val="FFF7C0"/>
                </a:solidFill>
                <a:latin typeface="Arial Black"/>
                <a:cs typeface="Arial Black"/>
              </a:rPr>
              <a:t>cities </a:t>
            </a:r>
            <a:r>
              <a:rPr sz="2050" spc="85" dirty="0">
                <a:solidFill>
                  <a:srgbClr val="FFFFFF"/>
                </a:solidFill>
                <a:latin typeface="Tahoma"/>
                <a:cs typeface="Tahoma"/>
              </a:rPr>
              <a:t>Amsterdam </a:t>
            </a:r>
            <a:r>
              <a:rPr sz="2050" spc="75" dirty="0">
                <a:solidFill>
                  <a:srgbClr val="FFFFFF"/>
                </a:solidFill>
                <a:latin typeface="Tahoma"/>
                <a:cs typeface="Tahoma"/>
              </a:rPr>
              <a:t>Bologna </a:t>
            </a:r>
            <a:r>
              <a:rPr sz="2050" spc="45" dirty="0">
                <a:solidFill>
                  <a:srgbClr val="FFFFFF"/>
                </a:solidFill>
                <a:latin typeface="Tahoma"/>
                <a:cs typeface="Tahoma"/>
              </a:rPr>
              <a:t>Tartu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752" y="4038312"/>
            <a:ext cx="3017520" cy="3409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65" dirty="0">
                <a:solidFill>
                  <a:srgbClr val="FFFFFF"/>
                </a:solidFill>
                <a:latin typeface="Tahoma"/>
                <a:cs typeface="Tahoma"/>
              </a:rPr>
              <a:t>Qualitative</a:t>
            </a:r>
            <a:r>
              <a:rPr sz="20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75" dirty="0">
                <a:solidFill>
                  <a:srgbClr val="FFFFFF"/>
                </a:solidFill>
                <a:latin typeface="Tahoma"/>
                <a:cs typeface="Tahoma"/>
              </a:rPr>
              <a:t>research</a:t>
            </a:r>
            <a:r>
              <a:rPr sz="20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7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0098" y="4353318"/>
            <a:ext cx="3422650" cy="655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1135" marR="5080" indent="-179070">
              <a:lnSpc>
                <a:spcPct val="100800"/>
              </a:lnSpc>
              <a:spcBef>
                <a:spcPts val="95"/>
              </a:spcBef>
            </a:pPr>
            <a:r>
              <a:rPr sz="2050" spc="70" dirty="0">
                <a:solidFill>
                  <a:srgbClr val="FFFFFF"/>
                </a:solidFill>
                <a:latin typeface="Tahoma"/>
                <a:cs typeface="Tahoma"/>
              </a:rPr>
              <a:t>engagement</a:t>
            </a:r>
            <a:r>
              <a:rPr sz="205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8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05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-105" dirty="0">
                <a:solidFill>
                  <a:srgbClr val="FFF7C0"/>
                </a:solidFill>
                <a:latin typeface="Arial Black"/>
                <a:cs typeface="Arial Black"/>
              </a:rPr>
              <a:t>understand </a:t>
            </a:r>
            <a:r>
              <a:rPr sz="2050" spc="-125" dirty="0">
                <a:solidFill>
                  <a:srgbClr val="FFF7C0"/>
                </a:solidFill>
                <a:latin typeface="Arial Black"/>
                <a:cs typeface="Arial Black"/>
              </a:rPr>
              <a:t>the</a:t>
            </a:r>
            <a:r>
              <a:rPr sz="205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160" dirty="0">
                <a:solidFill>
                  <a:srgbClr val="FFF7C0"/>
                </a:solidFill>
                <a:latin typeface="Arial Black"/>
                <a:cs typeface="Arial Black"/>
              </a:rPr>
              <a:t>lives</a:t>
            </a:r>
            <a:r>
              <a:rPr sz="205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95" dirty="0">
                <a:solidFill>
                  <a:srgbClr val="FFF7C0"/>
                </a:solidFill>
                <a:latin typeface="Arial Black"/>
                <a:cs typeface="Arial Black"/>
              </a:rPr>
              <a:t>of</a:t>
            </a:r>
            <a:r>
              <a:rPr sz="2050" spc="-13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110" dirty="0">
                <a:solidFill>
                  <a:srgbClr val="FFF7C0"/>
                </a:solidFill>
                <a:latin typeface="Arial Black"/>
                <a:cs typeface="Arial Black"/>
              </a:rPr>
              <a:t>older</a:t>
            </a:r>
            <a:r>
              <a:rPr sz="2050" spc="-140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10" dirty="0">
                <a:solidFill>
                  <a:srgbClr val="FFF7C0"/>
                </a:solidFill>
                <a:latin typeface="Arial Black"/>
                <a:cs typeface="Arial Black"/>
              </a:rPr>
              <a:t>people</a:t>
            </a:r>
            <a:endParaRPr sz="2050"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6142597" y="1850331"/>
            <a:ext cx="2595245" cy="970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800"/>
              </a:lnSpc>
              <a:spcBef>
                <a:spcPts val="95"/>
              </a:spcBef>
            </a:pPr>
            <a:r>
              <a:rPr sz="2050" spc="60" dirty="0">
                <a:solidFill>
                  <a:srgbClr val="FFFFFF"/>
                </a:solidFill>
                <a:latin typeface="Tahoma"/>
                <a:cs typeface="Tahoma"/>
              </a:rPr>
              <a:t>Co-</a:t>
            </a:r>
            <a:r>
              <a:rPr sz="2050" spc="55" dirty="0">
                <a:solidFill>
                  <a:srgbClr val="FFFFFF"/>
                </a:solidFill>
                <a:latin typeface="Tahoma"/>
                <a:cs typeface="Tahoma"/>
              </a:rPr>
              <a:t>design</a:t>
            </a:r>
            <a:r>
              <a:rPr sz="20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85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05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-10" dirty="0">
                <a:solidFill>
                  <a:srgbClr val="FFF7C0"/>
                </a:solidFill>
                <a:latin typeface="Arial Black"/>
                <a:cs typeface="Arial Black"/>
              </a:rPr>
              <a:t>large </a:t>
            </a:r>
            <a:r>
              <a:rPr sz="2050" spc="-135" dirty="0">
                <a:solidFill>
                  <a:srgbClr val="FFF7C0"/>
                </a:solidFill>
                <a:latin typeface="Arial Black"/>
                <a:cs typeface="Arial Black"/>
              </a:rPr>
              <a:t>lighting</a:t>
            </a:r>
            <a:r>
              <a:rPr sz="2050" spc="-12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130" dirty="0">
                <a:solidFill>
                  <a:srgbClr val="FFF7C0"/>
                </a:solidFill>
                <a:latin typeface="Arial Black"/>
                <a:cs typeface="Arial Black"/>
              </a:rPr>
              <a:t>installations </a:t>
            </a:r>
            <a:r>
              <a:rPr sz="2050" spc="8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70" dirty="0">
                <a:solidFill>
                  <a:srgbClr val="FFFFFF"/>
                </a:solidFill>
                <a:latin typeface="Tahoma"/>
                <a:cs typeface="Tahoma"/>
              </a:rPr>
              <a:t>each</a:t>
            </a:r>
            <a:r>
              <a:rPr sz="20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-20" dirty="0">
                <a:solidFill>
                  <a:srgbClr val="FFFFFF"/>
                </a:solidFill>
                <a:latin typeface="Tahoma"/>
                <a:cs typeface="Tahoma"/>
              </a:rPr>
              <a:t>city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07597" y="4044087"/>
            <a:ext cx="3339465" cy="970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800"/>
              </a:lnSpc>
              <a:spcBef>
                <a:spcPts val="95"/>
              </a:spcBef>
            </a:pPr>
            <a:r>
              <a:rPr sz="2050" spc="75" dirty="0">
                <a:solidFill>
                  <a:srgbClr val="FFFFFF"/>
                </a:solidFill>
                <a:latin typeface="Tahoma"/>
                <a:cs typeface="Tahoma"/>
              </a:rPr>
              <a:t>Health</a:t>
            </a:r>
            <a:r>
              <a:rPr sz="20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80" dirty="0">
                <a:solidFill>
                  <a:srgbClr val="FFFFFF"/>
                </a:solidFill>
                <a:latin typeface="Tahoma"/>
                <a:cs typeface="Tahoma"/>
              </a:rPr>
              <a:t>intervention</a:t>
            </a:r>
            <a:r>
              <a:rPr sz="20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85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5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50" dirty="0">
                <a:solidFill>
                  <a:srgbClr val="FFFFFF"/>
                </a:solidFill>
                <a:latin typeface="Tahoma"/>
                <a:cs typeface="Tahoma"/>
              </a:rPr>
              <a:t>each </a:t>
            </a:r>
            <a:r>
              <a:rPr sz="2050" dirty="0">
                <a:solidFill>
                  <a:srgbClr val="FFFFFF"/>
                </a:solidFill>
                <a:latin typeface="Tahoma"/>
                <a:cs typeface="Tahoma"/>
              </a:rPr>
              <a:t>city</a:t>
            </a:r>
            <a:r>
              <a:rPr sz="205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8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05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85" dirty="0">
                <a:solidFill>
                  <a:srgbClr val="FFFFFF"/>
                </a:solidFill>
                <a:latin typeface="Tahoma"/>
                <a:cs typeface="Tahoma"/>
              </a:rPr>
              <a:t>determine</a:t>
            </a:r>
            <a:r>
              <a:rPr sz="205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50" spc="-10" dirty="0">
                <a:solidFill>
                  <a:srgbClr val="FFF7C0"/>
                </a:solidFill>
                <a:latin typeface="Arial Black"/>
                <a:cs typeface="Arial Black"/>
              </a:rPr>
              <a:t>health </a:t>
            </a:r>
            <a:r>
              <a:rPr sz="2050" spc="-170" dirty="0">
                <a:solidFill>
                  <a:srgbClr val="FFF7C0"/>
                </a:solidFill>
                <a:latin typeface="Arial Black"/>
                <a:cs typeface="Arial Black"/>
              </a:rPr>
              <a:t>impacts</a:t>
            </a:r>
            <a:r>
              <a:rPr sz="2050" spc="-12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95" dirty="0">
                <a:solidFill>
                  <a:srgbClr val="FFF7C0"/>
                </a:solidFill>
                <a:latin typeface="Arial Black"/>
                <a:cs typeface="Arial Black"/>
              </a:rPr>
              <a:t>of</a:t>
            </a:r>
            <a:r>
              <a:rPr sz="2050" spc="-12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120" dirty="0">
                <a:solidFill>
                  <a:srgbClr val="FFF7C0"/>
                </a:solidFill>
                <a:latin typeface="Arial Black"/>
                <a:cs typeface="Arial Black"/>
              </a:rPr>
              <a:t>therapy</a:t>
            </a:r>
            <a:r>
              <a:rPr sz="2050" spc="-125" dirty="0">
                <a:solidFill>
                  <a:srgbClr val="FFF7C0"/>
                </a:solidFill>
                <a:latin typeface="Arial Black"/>
                <a:cs typeface="Arial Black"/>
              </a:rPr>
              <a:t> </a:t>
            </a:r>
            <a:r>
              <a:rPr sz="2050" spc="-10" dirty="0">
                <a:solidFill>
                  <a:srgbClr val="FFF7C0"/>
                </a:solidFill>
                <a:latin typeface="Arial Black"/>
                <a:cs typeface="Arial Black"/>
              </a:rPr>
              <a:t>light</a:t>
            </a:r>
            <a:endParaRPr sz="2050">
              <a:latin typeface="Arial Black"/>
              <a:cs typeface="Arial Black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22426" y="1268641"/>
            <a:ext cx="5602605" cy="2649855"/>
            <a:chOff x="310375" y="1262075"/>
            <a:chExt cx="5602605" cy="2649855"/>
          </a:xfrm>
        </p:grpSpPr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32020" y="1862507"/>
              <a:ext cx="1280488" cy="128111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094803" y="1262075"/>
              <a:ext cx="88265" cy="129539"/>
            </a:xfrm>
            <a:custGeom>
              <a:avLst/>
              <a:gdLst/>
              <a:ahLst/>
              <a:cxnLst/>
              <a:rect l="l" t="t" r="r" b="b"/>
              <a:pathLst>
                <a:path w="88265" h="129540">
                  <a:moveTo>
                    <a:pt x="0" y="129012"/>
                  </a:moveTo>
                  <a:lnTo>
                    <a:pt x="87909" y="129012"/>
                  </a:lnTo>
                  <a:lnTo>
                    <a:pt x="87909" y="0"/>
                  </a:lnTo>
                  <a:lnTo>
                    <a:pt x="0" y="0"/>
                  </a:lnTo>
                  <a:lnTo>
                    <a:pt x="0" y="129012"/>
                  </a:lnTo>
                  <a:close/>
                </a:path>
              </a:pathLst>
            </a:custGeom>
            <a:solidFill>
              <a:srgbClr val="153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38758" y="1262075"/>
              <a:ext cx="44450" cy="176530"/>
            </a:xfrm>
            <a:custGeom>
              <a:avLst/>
              <a:gdLst/>
              <a:ahLst/>
              <a:cxnLst/>
              <a:rect l="l" t="t" r="r" b="b"/>
              <a:pathLst>
                <a:path w="44450" h="176530">
                  <a:moveTo>
                    <a:pt x="43954" y="0"/>
                  </a:moveTo>
                  <a:lnTo>
                    <a:pt x="0" y="0"/>
                  </a:lnTo>
                  <a:lnTo>
                    <a:pt x="0" y="175971"/>
                  </a:lnTo>
                  <a:lnTo>
                    <a:pt x="43954" y="175971"/>
                  </a:lnTo>
                  <a:lnTo>
                    <a:pt x="43954" y="0"/>
                  </a:lnTo>
                  <a:close/>
                </a:path>
              </a:pathLst>
            </a:custGeom>
            <a:solidFill>
              <a:srgbClr val="BAB3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4375" y="1762468"/>
              <a:ext cx="223520" cy="912494"/>
            </a:xfrm>
            <a:custGeom>
              <a:avLst/>
              <a:gdLst/>
              <a:ahLst/>
              <a:cxnLst/>
              <a:rect l="l" t="t" r="r" b="b"/>
              <a:pathLst>
                <a:path w="223520" h="912494">
                  <a:moveTo>
                    <a:pt x="0" y="911974"/>
                  </a:moveTo>
                  <a:lnTo>
                    <a:pt x="223113" y="911974"/>
                  </a:lnTo>
                  <a:lnTo>
                    <a:pt x="223113" y="0"/>
                  </a:lnTo>
                  <a:lnTo>
                    <a:pt x="0" y="0"/>
                  </a:lnTo>
                  <a:lnTo>
                    <a:pt x="0" y="911974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7489" y="1762468"/>
              <a:ext cx="223520" cy="912494"/>
            </a:xfrm>
            <a:custGeom>
              <a:avLst/>
              <a:gdLst/>
              <a:ahLst/>
              <a:cxnLst/>
              <a:rect l="l" t="t" r="r" b="b"/>
              <a:pathLst>
                <a:path w="223519" h="912494">
                  <a:moveTo>
                    <a:pt x="0" y="911974"/>
                  </a:moveTo>
                  <a:lnTo>
                    <a:pt x="223126" y="911974"/>
                  </a:lnTo>
                  <a:lnTo>
                    <a:pt x="223126" y="0"/>
                  </a:lnTo>
                  <a:lnTo>
                    <a:pt x="0" y="0"/>
                  </a:lnTo>
                  <a:lnTo>
                    <a:pt x="0" y="911974"/>
                  </a:lnTo>
                  <a:close/>
                </a:path>
              </a:pathLst>
            </a:custGeom>
            <a:solidFill>
              <a:srgbClr val="00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60602" y="1391094"/>
              <a:ext cx="565785" cy="1283970"/>
            </a:xfrm>
            <a:custGeom>
              <a:avLst/>
              <a:gdLst/>
              <a:ahLst/>
              <a:cxnLst/>
              <a:rect l="l" t="t" r="r" b="b"/>
              <a:pathLst>
                <a:path w="565785" h="1283970">
                  <a:moveTo>
                    <a:pt x="565340" y="185420"/>
                  </a:moveTo>
                  <a:lnTo>
                    <a:pt x="471766" y="185420"/>
                  </a:lnTo>
                  <a:lnTo>
                    <a:pt x="471766" y="138468"/>
                  </a:lnTo>
                  <a:lnTo>
                    <a:pt x="471766" y="0"/>
                  </a:lnTo>
                  <a:lnTo>
                    <a:pt x="93573" y="0"/>
                  </a:lnTo>
                  <a:lnTo>
                    <a:pt x="93573" y="138468"/>
                  </a:lnTo>
                  <a:lnTo>
                    <a:pt x="93573" y="185420"/>
                  </a:lnTo>
                  <a:lnTo>
                    <a:pt x="0" y="185420"/>
                  </a:lnTo>
                  <a:lnTo>
                    <a:pt x="0" y="226377"/>
                  </a:lnTo>
                  <a:lnTo>
                    <a:pt x="0" y="1283347"/>
                  </a:lnTo>
                  <a:lnTo>
                    <a:pt x="565340" y="1283347"/>
                  </a:lnTo>
                  <a:lnTo>
                    <a:pt x="565340" y="226377"/>
                  </a:lnTo>
                  <a:lnTo>
                    <a:pt x="565340" y="185420"/>
                  </a:lnTo>
                  <a:close/>
                </a:path>
              </a:pathLst>
            </a:custGeom>
            <a:solidFill>
              <a:srgbClr val="BAB3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38745" y="1391094"/>
              <a:ext cx="287655" cy="701040"/>
            </a:xfrm>
            <a:custGeom>
              <a:avLst/>
              <a:gdLst/>
              <a:ahLst/>
              <a:cxnLst/>
              <a:rect l="l" t="t" r="r" b="b"/>
              <a:pathLst>
                <a:path w="287655" h="701039">
                  <a:moveTo>
                    <a:pt x="287197" y="185420"/>
                  </a:moveTo>
                  <a:lnTo>
                    <a:pt x="193624" y="185420"/>
                  </a:lnTo>
                  <a:lnTo>
                    <a:pt x="193624" y="138468"/>
                  </a:lnTo>
                  <a:lnTo>
                    <a:pt x="193624" y="0"/>
                  </a:lnTo>
                  <a:lnTo>
                    <a:pt x="0" y="0"/>
                  </a:lnTo>
                  <a:lnTo>
                    <a:pt x="0" y="138468"/>
                  </a:lnTo>
                  <a:lnTo>
                    <a:pt x="0" y="185420"/>
                  </a:lnTo>
                  <a:lnTo>
                    <a:pt x="0" y="226377"/>
                  </a:lnTo>
                  <a:lnTo>
                    <a:pt x="0" y="700722"/>
                  </a:lnTo>
                  <a:lnTo>
                    <a:pt x="287197" y="700722"/>
                  </a:lnTo>
                  <a:lnTo>
                    <a:pt x="287197" y="226377"/>
                  </a:lnTo>
                  <a:lnTo>
                    <a:pt x="287197" y="185420"/>
                  </a:lnTo>
                  <a:close/>
                </a:path>
              </a:pathLst>
            </a:custGeom>
            <a:solidFill>
              <a:srgbClr val="B4AD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38758" y="2091817"/>
              <a:ext cx="287655" cy="582930"/>
            </a:xfrm>
            <a:custGeom>
              <a:avLst/>
              <a:gdLst/>
              <a:ahLst/>
              <a:cxnLst/>
              <a:rect l="l" t="t" r="r" b="b"/>
              <a:pathLst>
                <a:path w="287655" h="582930">
                  <a:moveTo>
                    <a:pt x="0" y="582625"/>
                  </a:moveTo>
                  <a:lnTo>
                    <a:pt x="287185" y="582625"/>
                  </a:lnTo>
                  <a:lnTo>
                    <a:pt x="287185" y="0"/>
                  </a:lnTo>
                  <a:lnTo>
                    <a:pt x="0" y="0"/>
                  </a:lnTo>
                  <a:lnTo>
                    <a:pt x="0" y="582625"/>
                  </a:lnTo>
                  <a:close/>
                </a:path>
              </a:pathLst>
            </a:custGeom>
            <a:solidFill>
              <a:srgbClr val="445F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25943" y="2091817"/>
              <a:ext cx="287655" cy="582930"/>
            </a:xfrm>
            <a:custGeom>
              <a:avLst/>
              <a:gdLst/>
              <a:ahLst/>
              <a:cxnLst/>
              <a:rect l="l" t="t" r="r" b="b"/>
              <a:pathLst>
                <a:path w="287655" h="582930">
                  <a:moveTo>
                    <a:pt x="0" y="582625"/>
                  </a:moveTo>
                  <a:lnTo>
                    <a:pt x="287172" y="582625"/>
                  </a:lnTo>
                  <a:lnTo>
                    <a:pt x="287172" y="0"/>
                  </a:lnTo>
                  <a:lnTo>
                    <a:pt x="0" y="0"/>
                  </a:lnTo>
                  <a:lnTo>
                    <a:pt x="0" y="582625"/>
                  </a:lnTo>
                  <a:close/>
                </a:path>
              </a:pathLst>
            </a:custGeom>
            <a:solidFill>
              <a:srgbClr val="153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8427" y="2247049"/>
              <a:ext cx="88265" cy="497840"/>
            </a:xfrm>
            <a:custGeom>
              <a:avLst/>
              <a:gdLst/>
              <a:ahLst/>
              <a:cxnLst/>
              <a:rect l="l" t="t" r="r" b="b"/>
              <a:pathLst>
                <a:path w="88265" h="497839">
                  <a:moveTo>
                    <a:pt x="87909" y="0"/>
                  </a:moveTo>
                  <a:lnTo>
                    <a:pt x="0" y="0"/>
                  </a:lnTo>
                  <a:lnTo>
                    <a:pt x="0" y="497751"/>
                  </a:lnTo>
                  <a:lnTo>
                    <a:pt x="87909" y="497751"/>
                  </a:lnTo>
                  <a:lnTo>
                    <a:pt x="87909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475549" y="2247049"/>
              <a:ext cx="88265" cy="427990"/>
            </a:xfrm>
            <a:custGeom>
              <a:avLst/>
              <a:gdLst/>
              <a:ahLst/>
              <a:cxnLst/>
              <a:rect l="l" t="t" r="r" b="b"/>
              <a:pathLst>
                <a:path w="88265" h="427989">
                  <a:moveTo>
                    <a:pt x="0" y="427393"/>
                  </a:moveTo>
                  <a:lnTo>
                    <a:pt x="87909" y="427393"/>
                  </a:lnTo>
                  <a:lnTo>
                    <a:pt x="87909" y="0"/>
                  </a:lnTo>
                  <a:lnTo>
                    <a:pt x="0" y="0"/>
                  </a:lnTo>
                  <a:lnTo>
                    <a:pt x="0" y="427393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00328" y="1529562"/>
              <a:ext cx="184150" cy="277495"/>
            </a:xfrm>
            <a:custGeom>
              <a:avLst/>
              <a:gdLst/>
              <a:ahLst/>
              <a:cxnLst/>
              <a:rect l="l" t="t" r="r" b="b"/>
              <a:pathLst>
                <a:path w="184150" h="277494">
                  <a:moveTo>
                    <a:pt x="87909" y="188950"/>
                  </a:moveTo>
                  <a:lnTo>
                    <a:pt x="0" y="188950"/>
                  </a:lnTo>
                  <a:lnTo>
                    <a:pt x="0" y="276872"/>
                  </a:lnTo>
                  <a:lnTo>
                    <a:pt x="87909" y="276872"/>
                  </a:lnTo>
                  <a:lnTo>
                    <a:pt x="87909" y="188950"/>
                  </a:lnTo>
                  <a:close/>
                </a:path>
                <a:path w="184150" h="277494">
                  <a:moveTo>
                    <a:pt x="183870" y="0"/>
                  </a:moveTo>
                  <a:lnTo>
                    <a:pt x="95973" y="0"/>
                  </a:lnTo>
                  <a:lnTo>
                    <a:pt x="95973" y="87909"/>
                  </a:lnTo>
                  <a:lnTo>
                    <a:pt x="183870" y="87909"/>
                  </a:lnTo>
                  <a:lnTo>
                    <a:pt x="183870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38758" y="1529562"/>
              <a:ext cx="45720" cy="88265"/>
            </a:xfrm>
            <a:custGeom>
              <a:avLst/>
              <a:gdLst/>
              <a:ahLst/>
              <a:cxnLst/>
              <a:rect l="l" t="t" r="r" b="b"/>
              <a:pathLst>
                <a:path w="45719" h="88265">
                  <a:moveTo>
                    <a:pt x="45453" y="0"/>
                  </a:moveTo>
                  <a:lnTo>
                    <a:pt x="0" y="0"/>
                  </a:lnTo>
                  <a:lnTo>
                    <a:pt x="0" y="87909"/>
                  </a:lnTo>
                  <a:lnTo>
                    <a:pt x="45453" y="87909"/>
                  </a:lnTo>
                  <a:lnTo>
                    <a:pt x="45453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03325" y="190149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4">
                  <a:moveTo>
                    <a:pt x="87909" y="0"/>
                  </a:moveTo>
                  <a:lnTo>
                    <a:pt x="0" y="0"/>
                  </a:lnTo>
                  <a:lnTo>
                    <a:pt x="0" y="87909"/>
                  </a:lnTo>
                  <a:lnTo>
                    <a:pt x="87909" y="87909"/>
                  </a:lnTo>
                  <a:lnTo>
                    <a:pt x="87909" y="0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89291" y="1715528"/>
              <a:ext cx="88265" cy="274320"/>
            </a:xfrm>
            <a:custGeom>
              <a:avLst/>
              <a:gdLst/>
              <a:ahLst/>
              <a:cxnLst/>
              <a:rect l="l" t="t" r="r" b="b"/>
              <a:pathLst>
                <a:path w="88265" h="274319">
                  <a:moveTo>
                    <a:pt x="87909" y="185966"/>
                  </a:moveTo>
                  <a:lnTo>
                    <a:pt x="0" y="185966"/>
                  </a:lnTo>
                  <a:lnTo>
                    <a:pt x="0" y="273875"/>
                  </a:lnTo>
                  <a:lnTo>
                    <a:pt x="87909" y="273875"/>
                  </a:lnTo>
                  <a:lnTo>
                    <a:pt x="87909" y="185966"/>
                  </a:lnTo>
                  <a:close/>
                </a:path>
                <a:path w="88265" h="274319">
                  <a:moveTo>
                    <a:pt x="87909" y="0"/>
                  </a:moveTo>
                  <a:lnTo>
                    <a:pt x="0" y="0"/>
                  </a:lnTo>
                  <a:lnTo>
                    <a:pt x="0" y="87922"/>
                  </a:lnTo>
                  <a:lnTo>
                    <a:pt x="87909" y="87922"/>
                  </a:lnTo>
                  <a:lnTo>
                    <a:pt x="87909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93534" y="1904479"/>
              <a:ext cx="88265" cy="685800"/>
            </a:xfrm>
            <a:custGeom>
              <a:avLst/>
              <a:gdLst/>
              <a:ahLst/>
              <a:cxnLst/>
              <a:rect l="l" t="t" r="r" b="b"/>
              <a:pathLst>
                <a:path w="88265" h="685800">
                  <a:moveTo>
                    <a:pt x="87909" y="597281"/>
                  </a:moveTo>
                  <a:lnTo>
                    <a:pt x="0" y="597281"/>
                  </a:lnTo>
                  <a:lnTo>
                    <a:pt x="0" y="685190"/>
                  </a:lnTo>
                  <a:lnTo>
                    <a:pt x="87909" y="685190"/>
                  </a:lnTo>
                  <a:lnTo>
                    <a:pt x="87909" y="597281"/>
                  </a:lnTo>
                  <a:close/>
                </a:path>
                <a:path w="88265" h="685800">
                  <a:moveTo>
                    <a:pt x="87909" y="398195"/>
                  </a:moveTo>
                  <a:lnTo>
                    <a:pt x="0" y="398195"/>
                  </a:lnTo>
                  <a:lnTo>
                    <a:pt x="0" y="486105"/>
                  </a:lnTo>
                  <a:lnTo>
                    <a:pt x="87909" y="486105"/>
                  </a:lnTo>
                  <a:lnTo>
                    <a:pt x="87909" y="398195"/>
                  </a:lnTo>
                  <a:close/>
                </a:path>
                <a:path w="88265" h="685800">
                  <a:moveTo>
                    <a:pt x="87909" y="199110"/>
                  </a:moveTo>
                  <a:lnTo>
                    <a:pt x="0" y="199110"/>
                  </a:lnTo>
                  <a:lnTo>
                    <a:pt x="0" y="287020"/>
                  </a:lnTo>
                  <a:lnTo>
                    <a:pt x="87909" y="287020"/>
                  </a:lnTo>
                  <a:lnTo>
                    <a:pt x="87909" y="199110"/>
                  </a:lnTo>
                  <a:close/>
                </a:path>
                <a:path w="88265" h="685800">
                  <a:moveTo>
                    <a:pt x="87909" y="0"/>
                  </a:moveTo>
                  <a:lnTo>
                    <a:pt x="0" y="0"/>
                  </a:lnTo>
                  <a:lnTo>
                    <a:pt x="0" y="87909"/>
                  </a:lnTo>
                  <a:lnTo>
                    <a:pt x="87909" y="87909"/>
                  </a:lnTo>
                  <a:lnTo>
                    <a:pt x="879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37489" y="1904479"/>
              <a:ext cx="44450" cy="685800"/>
            </a:xfrm>
            <a:custGeom>
              <a:avLst/>
              <a:gdLst/>
              <a:ahLst/>
              <a:cxnLst/>
              <a:rect l="l" t="t" r="r" b="b"/>
              <a:pathLst>
                <a:path w="44450" h="685800">
                  <a:moveTo>
                    <a:pt x="43954" y="597281"/>
                  </a:moveTo>
                  <a:lnTo>
                    <a:pt x="0" y="597281"/>
                  </a:lnTo>
                  <a:lnTo>
                    <a:pt x="0" y="685190"/>
                  </a:lnTo>
                  <a:lnTo>
                    <a:pt x="43954" y="685190"/>
                  </a:lnTo>
                  <a:lnTo>
                    <a:pt x="43954" y="597281"/>
                  </a:lnTo>
                  <a:close/>
                </a:path>
                <a:path w="44450" h="685800">
                  <a:moveTo>
                    <a:pt x="43954" y="398195"/>
                  </a:moveTo>
                  <a:lnTo>
                    <a:pt x="0" y="398195"/>
                  </a:lnTo>
                  <a:lnTo>
                    <a:pt x="0" y="486105"/>
                  </a:lnTo>
                  <a:lnTo>
                    <a:pt x="43954" y="486105"/>
                  </a:lnTo>
                  <a:lnTo>
                    <a:pt x="43954" y="398195"/>
                  </a:lnTo>
                  <a:close/>
                </a:path>
                <a:path w="44450" h="685800">
                  <a:moveTo>
                    <a:pt x="43954" y="199110"/>
                  </a:moveTo>
                  <a:lnTo>
                    <a:pt x="0" y="199110"/>
                  </a:lnTo>
                  <a:lnTo>
                    <a:pt x="0" y="287020"/>
                  </a:lnTo>
                  <a:lnTo>
                    <a:pt x="43954" y="287020"/>
                  </a:lnTo>
                  <a:lnTo>
                    <a:pt x="43954" y="199110"/>
                  </a:lnTo>
                  <a:close/>
                </a:path>
                <a:path w="44450" h="685800">
                  <a:moveTo>
                    <a:pt x="43954" y="0"/>
                  </a:moveTo>
                  <a:lnTo>
                    <a:pt x="0" y="0"/>
                  </a:lnTo>
                  <a:lnTo>
                    <a:pt x="0" y="87909"/>
                  </a:lnTo>
                  <a:lnTo>
                    <a:pt x="43954" y="87909"/>
                  </a:lnTo>
                  <a:lnTo>
                    <a:pt x="43954" y="0"/>
                  </a:lnTo>
                  <a:close/>
                </a:path>
              </a:pathLst>
            </a:custGeom>
            <a:solidFill>
              <a:srgbClr val="FFFB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10375" y="2674442"/>
              <a:ext cx="750570" cy="88265"/>
            </a:xfrm>
            <a:custGeom>
              <a:avLst/>
              <a:gdLst/>
              <a:ahLst/>
              <a:cxnLst/>
              <a:rect l="l" t="t" r="r" b="b"/>
              <a:pathLst>
                <a:path w="750569" h="88264">
                  <a:moveTo>
                    <a:pt x="0" y="87909"/>
                  </a:moveTo>
                  <a:lnTo>
                    <a:pt x="750138" y="87909"/>
                  </a:lnTo>
                  <a:lnTo>
                    <a:pt x="750138" y="0"/>
                  </a:lnTo>
                  <a:lnTo>
                    <a:pt x="0" y="0"/>
                  </a:lnTo>
                  <a:lnTo>
                    <a:pt x="0" y="87909"/>
                  </a:lnTo>
                  <a:close/>
                </a:path>
              </a:pathLst>
            </a:custGeom>
            <a:solidFill>
              <a:srgbClr val="FFF7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60513" y="2674442"/>
              <a:ext cx="750570" cy="88265"/>
            </a:xfrm>
            <a:custGeom>
              <a:avLst/>
              <a:gdLst/>
              <a:ahLst/>
              <a:cxnLst/>
              <a:rect l="l" t="t" r="r" b="b"/>
              <a:pathLst>
                <a:path w="750569" h="88264">
                  <a:moveTo>
                    <a:pt x="750138" y="0"/>
                  </a:moveTo>
                  <a:lnTo>
                    <a:pt x="0" y="0"/>
                  </a:lnTo>
                  <a:lnTo>
                    <a:pt x="0" y="87909"/>
                  </a:lnTo>
                  <a:lnTo>
                    <a:pt x="750138" y="87909"/>
                  </a:lnTo>
                  <a:lnTo>
                    <a:pt x="750138" y="0"/>
                  </a:lnTo>
                  <a:close/>
                </a:path>
              </a:pathLst>
            </a:custGeom>
            <a:solidFill>
              <a:srgbClr val="FFE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97076" y="2589264"/>
              <a:ext cx="1265378" cy="1322208"/>
            </a:xfrm>
            <a:prstGeom prst="rect">
              <a:avLst/>
            </a:prstGeom>
          </p:spPr>
        </p:pic>
      </p:grp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pc="-10" dirty="0"/>
              <a:t>The</a:t>
            </a:r>
            <a:r>
              <a:rPr spc="40" dirty="0"/>
              <a:t> </a:t>
            </a:r>
            <a:r>
              <a:rPr spc="-40" dirty="0"/>
              <a:t>ENLIGHTENme</a:t>
            </a:r>
            <a:r>
              <a:rPr spc="45" dirty="0"/>
              <a:t> </a:t>
            </a:r>
            <a:r>
              <a:rPr dirty="0"/>
              <a:t>project</a:t>
            </a:r>
            <a:r>
              <a:rPr spc="45" dirty="0"/>
              <a:t> </a:t>
            </a:r>
            <a:r>
              <a:rPr dirty="0"/>
              <a:t>has</a:t>
            </a:r>
            <a:r>
              <a:rPr spc="45" dirty="0"/>
              <a:t> </a:t>
            </a:r>
            <a:r>
              <a:rPr dirty="0"/>
              <a:t>received</a:t>
            </a:r>
            <a:r>
              <a:rPr spc="45" dirty="0"/>
              <a:t> </a:t>
            </a:r>
            <a:r>
              <a:rPr dirty="0"/>
              <a:t>funding</a:t>
            </a:r>
            <a:r>
              <a:rPr spc="45" dirty="0"/>
              <a:t> </a:t>
            </a:r>
            <a:r>
              <a:rPr dirty="0"/>
              <a:t>from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European</a:t>
            </a:r>
            <a:r>
              <a:rPr spc="45" dirty="0"/>
              <a:t> </a:t>
            </a:r>
            <a:r>
              <a:rPr dirty="0"/>
              <a:t>Union’s</a:t>
            </a:r>
            <a:r>
              <a:rPr spc="45" dirty="0"/>
              <a:t> </a:t>
            </a:r>
            <a:r>
              <a:rPr dirty="0"/>
              <a:t>Horizon</a:t>
            </a:r>
            <a:r>
              <a:rPr spc="45" dirty="0"/>
              <a:t> </a:t>
            </a:r>
            <a:r>
              <a:rPr dirty="0"/>
              <a:t>2020</a:t>
            </a:r>
            <a:r>
              <a:rPr spc="45" dirty="0"/>
              <a:t> </a:t>
            </a:r>
            <a:r>
              <a:rPr dirty="0"/>
              <a:t>research</a:t>
            </a:r>
            <a:r>
              <a:rPr spc="45" dirty="0"/>
              <a:t> </a:t>
            </a:r>
            <a:r>
              <a:rPr dirty="0"/>
              <a:t>and</a:t>
            </a:r>
            <a:r>
              <a:rPr spc="45" dirty="0"/>
              <a:t> </a:t>
            </a:r>
            <a:r>
              <a:rPr dirty="0"/>
              <a:t>innovation</a:t>
            </a:r>
            <a:r>
              <a:rPr spc="45" dirty="0"/>
              <a:t> </a:t>
            </a:r>
            <a:r>
              <a:rPr dirty="0"/>
              <a:t>programme</a:t>
            </a:r>
            <a:r>
              <a:rPr spc="45" dirty="0"/>
              <a:t> </a:t>
            </a:r>
            <a:r>
              <a:rPr dirty="0"/>
              <a:t>under</a:t>
            </a:r>
            <a:r>
              <a:rPr spc="45" dirty="0"/>
              <a:t> </a:t>
            </a:r>
            <a:r>
              <a:rPr dirty="0"/>
              <a:t>grant</a:t>
            </a:r>
            <a:r>
              <a:rPr spc="45" dirty="0"/>
              <a:t> </a:t>
            </a:r>
            <a:r>
              <a:rPr dirty="0"/>
              <a:t>agreement</a:t>
            </a:r>
            <a:r>
              <a:rPr spc="45" dirty="0"/>
              <a:t> </a:t>
            </a:r>
            <a:r>
              <a:rPr dirty="0"/>
              <a:t>No</a:t>
            </a:r>
            <a:r>
              <a:rPr spc="45" dirty="0"/>
              <a:t> </a:t>
            </a:r>
            <a:r>
              <a:rPr spc="-10" dirty="0"/>
              <a:t>945238.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5840288310344B1756DC9F56C97F8" ma:contentTypeVersion="" ma:contentTypeDescription="Create a new document." ma:contentTypeScope="" ma:versionID="53221539bfac391db6953fca164ce699">
  <xsd:schema xmlns:xsd="http://www.w3.org/2001/XMLSchema" xmlns:xs="http://www.w3.org/2001/XMLSchema" xmlns:p="http://schemas.microsoft.com/office/2006/metadata/properties" xmlns:ns2="a3b45152-638d-43e8-ba75-645313c72719" xmlns:ns3="d50891e2-4bc0-460e-b140-9e1b8ea935ac" xmlns:ns4="cd6ebab3-dd10-43c3-8f1f-a7f5fe9e4e0e" targetNamespace="http://schemas.microsoft.com/office/2006/metadata/properties" ma:root="true" ma:fieldsID="a44dc4d677171ee696bdd529abf4c66f" ns2:_="" ns3:_="" ns4:_="">
    <xsd:import namespace="a3b45152-638d-43e8-ba75-645313c72719"/>
    <xsd:import namespace="d50891e2-4bc0-460e-b140-9e1b8ea935ac"/>
    <xsd:import namespace="cd6ebab3-dd10-43c3-8f1f-a7f5fe9e4e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45152-638d-43e8-ba75-645313c727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dd764ea-f358-4c72-bc2f-0d3f8bd676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891e2-4bc0-460e-b140-9e1b8ea935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ebab3-dd10-43c3-8f1f-a7f5fe9e4e0e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97bae11-e298-453e-a34a-97e542062d1f}" ma:internalName="TaxCatchAll" ma:showField="CatchAllData" ma:web="cd6ebab3-dd10-43c3-8f1f-a7f5fe9e4e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6ebab3-dd10-43c3-8f1f-a7f5fe9e4e0e" xsi:nil="true"/>
    <lcf76f155ced4ddcb4097134ff3c332f xmlns="a3b45152-638d-43e8-ba75-645313c7271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C53CAF-C4D9-4762-83AE-F3D4B5D7A00C}"/>
</file>

<file path=customXml/itemProps2.xml><?xml version="1.0" encoding="utf-8"?>
<ds:datastoreItem xmlns:ds="http://schemas.openxmlformats.org/officeDocument/2006/customXml" ds:itemID="{7ACC6D41-E002-445A-95E7-9CACB03A64BF}"/>
</file>

<file path=customXml/itemProps3.xml><?xml version="1.0" encoding="utf-8"?>
<ds:datastoreItem xmlns:ds="http://schemas.openxmlformats.org/officeDocument/2006/customXml" ds:itemID="{C5FE2D14-6014-42F7-B1B6-85765630DB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414</Words>
  <Application>Microsoft Office PowerPoint</Application>
  <PresentationFormat>Benutzerdefiniert</PresentationFormat>
  <Paragraphs>32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Arial Narrow</vt:lpstr>
      <vt:lpstr>Tahoma</vt:lpstr>
      <vt:lpstr>Office Theme</vt:lpstr>
      <vt:lpstr>Research Aims</vt:lpstr>
      <vt:lpstr>Target Group</vt:lpstr>
      <vt:lpstr>Light is important to health and wellbeing because...</vt:lpstr>
      <vt:lpstr>Light is important to health and wellbeing because...</vt:lpstr>
      <vt:lpstr>Light is important to health and wellbeing because...</vt:lpstr>
      <vt:lpstr>Light is important to health and wellbeing because...</vt:lpstr>
      <vt:lpstr>Co-design of large lighting installations in each 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ENLIGHTENme_awarenesscampaign</dc:title>
  <cp:lastModifiedBy>Katrin Neisius</cp:lastModifiedBy>
  <cp:revision>1</cp:revision>
  <dcterms:created xsi:type="dcterms:W3CDTF">2024-01-03T09:12:40Z</dcterms:created>
  <dcterms:modified xsi:type="dcterms:W3CDTF">2024-01-03T09:13:10Z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2024-01-03T00:00:00Z</vt:filetime>
  </property>
  <property fmtid="{D5CDD505-2E9C-101B-9397-08002B2CF9AE}" pid="3" name="Creator">
    <vt:lpwstr>Adobe Illustrator 28.1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2024-01-03T00:00:00Z</vt:filetime>
  </property>
  <property fmtid="{D5CDD505-2E9C-101B-9397-08002B2CF9AE}" pid="6" name="Producer">
    <vt:lpwstr>Adobe PDF library 17.00</vt:lpwstr>
  </property>
  <property fmtid="{D5CDD505-2E9C-101B-9397-08002B2CF9AE}" pid="7" name="ContentTypeId">
    <vt:lpwstr>0x0101002995840288310344B1756DC9F56C97F8</vt:lpwstr>
  </property>
</Properties>
</file>